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E47BFA-9E89-4E07-81DF-0D27C4E4615B}" v="9" dt="2026-06-19T13:39:22.5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yldesley, William" userId="36fbcc75-a98a-4d86-b93d-b6627ebaea06" providerId="ADAL" clId="{E9C032AD-8FFE-4F4D-9450-B48A2158355A}"/>
    <pc:docChg chg="undo redo custSel addSld modSld">
      <pc:chgData name="Tyldesley, William" userId="36fbcc75-a98a-4d86-b93d-b6627ebaea06" providerId="ADAL" clId="{E9C032AD-8FFE-4F4D-9450-B48A2158355A}" dt="2026-06-19T13:41:54.752" v="1044" actId="403"/>
      <pc:docMkLst>
        <pc:docMk/>
      </pc:docMkLst>
      <pc:sldChg chg="modSp mod">
        <pc:chgData name="Tyldesley, William" userId="36fbcc75-a98a-4d86-b93d-b6627ebaea06" providerId="ADAL" clId="{E9C032AD-8FFE-4F4D-9450-B48A2158355A}" dt="2026-06-19T13:35:35.858" v="382" actId="12"/>
        <pc:sldMkLst>
          <pc:docMk/>
          <pc:sldMk cId="548148895" sldId="257"/>
        </pc:sldMkLst>
        <pc:spChg chg="mod">
          <ac:chgData name="Tyldesley, William" userId="36fbcc75-a98a-4d86-b93d-b6627ebaea06" providerId="ADAL" clId="{E9C032AD-8FFE-4F4D-9450-B48A2158355A}" dt="2026-06-19T13:35:35.858" v="382" actId="12"/>
          <ac:spMkLst>
            <pc:docMk/>
            <pc:sldMk cId="548148895" sldId="257"/>
            <ac:spMk id="3" creationId="{65B31081-CA7E-5D95-0847-4DE6656BD7DF}"/>
          </ac:spMkLst>
        </pc:spChg>
      </pc:sldChg>
      <pc:sldChg chg="modSp mod">
        <pc:chgData name="Tyldesley, William" userId="36fbcc75-a98a-4d86-b93d-b6627ebaea06" providerId="ADAL" clId="{E9C032AD-8FFE-4F4D-9450-B48A2158355A}" dt="2026-06-19T13:36:16.632" v="442" actId="20577"/>
        <pc:sldMkLst>
          <pc:docMk/>
          <pc:sldMk cId="353564438" sldId="259"/>
        </pc:sldMkLst>
        <pc:spChg chg="mod">
          <ac:chgData name="Tyldesley, William" userId="36fbcc75-a98a-4d86-b93d-b6627ebaea06" providerId="ADAL" clId="{E9C032AD-8FFE-4F4D-9450-B48A2158355A}" dt="2026-06-19T13:36:16.632" v="442" actId="20577"/>
          <ac:spMkLst>
            <pc:docMk/>
            <pc:sldMk cId="353564438" sldId="259"/>
            <ac:spMk id="3" creationId="{973D2C80-4017-6C4D-5FA8-E1CF92D241E0}"/>
          </ac:spMkLst>
        </pc:spChg>
      </pc:sldChg>
      <pc:sldChg chg="modSp mod">
        <pc:chgData name="Tyldesley, William" userId="36fbcc75-a98a-4d86-b93d-b6627ebaea06" providerId="ADAL" clId="{E9C032AD-8FFE-4F4D-9450-B48A2158355A}" dt="2026-06-19T13:39:42.244" v="859" actId="5793"/>
        <pc:sldMkLst>
          <pc:docMk/>
          <pc:sldMk cId="915361985" sldId="260"/>
        </pc:sldMkLst>
        <pc:spChg chg="mod">
          <ac:chgData name="Tyldesley, William" userId="36fbcc75-a98a-4d86-b93d-b6627ebaea06" providerId="ADAL" clId="{E9C032AD-8FFE-4F4D-9450-B48A2158355A}" dt="2026-06-19T13:14:36.644" v="345" actId="1076"/>
          <ac:spMkLst>
            <pc:docMk/>
            <pc:sldMk cId="915361985" sldId="260"/>
            <ac:spMk id="2" creationId="{D18D94F4-1E78-E096-5F38-87FBE3447ECD}"/>
          </ac:spMkLst>
        </pc:spChg>
        <pc:spChg chg="mod">
          <ac:chgData name="Tyldesley, William" userId="36fbcc75-a98a-4d86-b93d-b6627ebaea06" providerId="ADAL" clId="{E9C032AD-8FFE-4F4D-9450-B48A2158355A}" dt="2026-06-19T13:39:42.244" v="859" actId="5793"/>
          <ac:spMkLst>
            <pc:docMk/>
            <pc:sldMk cId="915361985" sldId="260"/>
            <ac:spMk id="3" creationId="{145E364F-B109-85F6-8EEC-F956FABAF27B}"/>
          </ac:spMkLst>
        </pc:spChg>
      </pc:sldChg>
      <pc:sldChg chg="modSp mod">
        <pc:chgData name="Tyldesley, William" userId="36fbcc75-a98a-4d86-b93d-b6627ebaea06" providerId="ADAL" clId="{E9C032AD-8FFE-4F4D-9450-B48A2158355A}" dt="2026-06-19T13:39:35.258" v="858" actId="20577"/>
        <pc:sldMkLst>
          <pc:docMk/>
          <pc:sldMk cId="1334023883" sldId="262"/>
        </pc:sldMkLst>
        <pc:spChg chg="mod">
          <ac:chgData name="Tyldesley, William" userId="36fbcc75-a98a-4d86-b93d-b6627ebaea06" providerId="ADAL" clId="{E9C032AD-8FFE-4F4D-9450-B48A2158355A}" dt="2026-06-19T13:39:35.258" v="858" actId="20577"/>
          <ac:spMkLst>
            <pc:docMk/>
            <pc:sldMk cId="1334023883" sldId="262"/>
            <ac:spMk id="3" creationId="{5E4E6EFD-B885-F286-71F1-B2A762023351}"/>
          </ac:spMkLst>
        </pc:spChg>
      </pc:sldChg>
      <pc:sldChg chg="modSp mod">
        <pc:chgData name="Tyldesley, William" userId="36fbcc75-a98a-4d86-b93d-b6627ebaea06" providerId="ADAL" clId="{E9C032AD-8FFE-4F4D-9450-B48A2158355A}" dt="2026-06-19T13:41:15.443" v="1001" actId="113"/>
        <pc:sldMkLst>
          <pc:docMk/>
          <pc:sldMk cId="2725015296" sldId="263"/>
        </pc:sldMkLst>
        <pc:spChg chg="mod">
          <ac:chgData name="Tyldesley, William" userId="36fbcc75-a98a-4d86-b93d-b6627ebaea06" providerId="ADAL" clId="{E9C032AD-8FFE-4F4D-9450-B48A2158355A}" dt="2026-06-19T13:41:15.443" v="1001" actId="113"/>
          <ac:spMkLst>
            <pc:docMk/>
            <pc:sldMk cId="2725015296" sldId="263"/>
            <ac:spMk id="3" creationId="{456E9309-0A13-767E-DC70-C264A26991DA}"/>
          </ac:spMkLst>
        </pc:spChg>
      </pc:sldChg>
      <pc:sldChg chg="addSp delSp modSp new mod setBg">
        <pc:chgData name="Tyldesley, William" userId="36fbcc75-a98a-4d86-b93d-b6627ebaea06" providerId="ADAL" clId="{E9C032AD-8FFE-4F4D-9450-B48A2158355A}" dt="2026-06-19T13:41:54.752" v="1044" actId="403"/>
        <pc:sldMkLst>
          <pc:docMk/>
          <pc:sldMk cId="3271679388" sldId="264"/>
        </pc:sldMkLst>
        <pc:spChg chg="mod">
          <ac:chgData name="Tyldesley, William" userId="36fbcc75-a98a-4d86-b93d-b6627ebaea06" providerId="ADAL" clId="{E9C032AD-8FFE-4F4D-9450-B48A2158355A}" dt="2026-06-19T12:20:48.026" v="274" actId="20577"/>
          <ac:spMkLst>
            <pc:docMk/>
            <pc:sldMk cId="3271679388" sldId="264"/>
            <ac:spMk id="2" creationId="{7AE4A2A1-B11F-8DDC-8583-FA4589BDBE1F}"/>
          </ac:spMkLst>
        </pc:spChg>
        <pc:spChg chg="mod">
          <ac:chgData name="Tyldesley, William" userId="36fbcc75-a98a-4d86-b93d-b6627ebaea06" providerId="ADAL" clId="{E9C032AD-8FFE-4F4D-9450-B48A2158355A}" dt="2026-06-19T13:41:54.752" v="1044" actId="403"/>
          <ac:spMkLst>
            <pc:docMk/>
            <pc:sldMk cId="3271679388" sldId="264"/>
            <ac:spMk id="3" creationId="{9D7F8A6A-39FF-0DAC-CB51-3BCF5CC4FF25}"/>
          </ac:spMkLst>
        </pc:spChg>
        <pc:spChg chg="add mod">
          <ac:chgData name="Tyldesley, William" userId="36fbcc75-a98a-4d86-b93d-b6627ebaea06" providerId="ADAL" clId="{E9C032AD-8FFE-4F4D-9450-B48A2158355A}" dt="2026-06-19T12:20:44.247" v="266"/>
          <ac:spMkLst>
            <pc:docMk/>
            <pc:sldMk cId="3271679388" sldId="264"/>
            <ac:spMk id="4" creationId="{3A896DD3-6689-83DD-3D0E-F465E847D209}"/>
          </ac:spMkLst>
        </pc:spChg>
        <pc:spChg chg="add del">
          <ac:chgData name="Tyldesley, William" userId="36fbcc75-a98a-4d86-b93d-b6627ebaea06" providerId="ADAL" clId="{E9C032AD-8FFE-4F4D-9450-B48A2158355A}" dt="2026-06-19T12:20:21.392" v="251" actId="26606"/>
          <ac:spMkLst>
            <pc:docMk/>
            <pc:sldMk cId="3271679388" sldId="264"/>
            <ac:spMk id="8199" creationId="{7C432AFE-B3D2-4BFF-BF8F-96C27AFF1AC7}"/>
          </ac:spMkLst>
        </pc:spChg>
        <pc:spChg chg="add del">
          <ac:chgData name="Tyldesley, William" userId="36fbcc75-a98a-4d86-b93d-b6627ebaea06" providerId="ADAL" clId="{E9C032AD-8FFE-4F4D-9450-B48A2158355A}" dt="2026-06-19T12:20:21.392" v="251" actId="26606"/>
          <ac:spMkLst>
            <pc:docMk/>
            <pc:sldMk cId="3271679388" sldId="264"/>
            <ac:spMk id="8201" creationId="{AF2F604E-43BE-4DC3-B983-E071523364F8}"/>
          </ac:spMkLst>
        </pc:spChg>
        <pc:spChg chg="add del">
          <ac:chgData name="Tyldesley, William" userId="36fbcc75-a98a-4d86-b93d-b6627ebaea06" providerId="ADAL" clId="{E9C032AD-8FFE-4F4D-9450-B48A2158355A}" dt="2026-06-19T12:20:21.392" v="251" actId="26606"/>
          <ac:spMkLst>
            <pc:docMk/>
            <pc:sldMk cId="3271679388" sldId="264"/>
            <ac:spMk id="8203" creationId="{08C9B587-E65E-4B52-B37C-ABEBB6E87928}"/>
          </ac:spMkLst>
        </pc:spChg>
        <pc:spChg chg="add del">
          <ac:chgData name="Tyldesley, William" userId="36fbcc75-a98a-4d86-b93d-b6627ebaea06" providerId="ADAL" clId="{E9C032AD-8FFE-4F4D-9450-B48A2158355A}" dt="2026-06-19T12:20:22.257" v="253" actId="26606"/>
          <ac:spMkLst>
            <pc:docMk/>
            <pc:sldMk cId="3271679388" sldId="264"/>
            <ac:spMk id="8205" creationId="{D1D34770-47A8-402C-AF23-2B653F2D88C1}"/>
          </ac:spMkLst>
        </pc:spChg>
        <pc:spChg chg="add del">
          <ac:chgData name="Tyldesley, William" userId="36fbcc75-a98a-4d86-b93d-b6627ebaea06" providerId="ADAL" clId="{E9C032AD-8FFE-4F4D-9450-B48A2158355A}" dt="2026-06-19T12:20:22.930" v="255" actId="26606"/>
          <ac:spMkLst>
            <pc:docMk/>
            <pc:sldMk cId="3271679388" sldId="264"/>
            <ac:spMk id="8207" creationId="{7A5F0580-5EE9-419F-96EE-B6529EF6E7D0}"/>
          </ac:spMkLst>
        </pc:spChg>
        <pc:spChg chg="add del">
          <ac:chgData name="Tyldesley, William" userId="36fbcc75-a98a-4d86-b93d-b6627ebaea06" providerId="ADAL" clId="{E9C032AD-8FFE-4F4D-9450-B48A2158355A}" dt="2026-06-19T12:20:22.930" v="255" actId="26606"/>
          <ac:spMkLst>
            <pc:docMk/>
            <pc:sldMk cId="3271679388" sldId="264"/>
            <ac:spMk id="8208" creationId="{6B5E2835-4E47-45B3-9CFE-732FF7B05472}"/>
          </ac:spMkLst>
        </pc:spChg>
        <pc:spChg chg="add del">
          <ac:chgData name="Tyldesley, William" userId="36fbcc75-a98a-4d86-b93d-b6627ebaea06" providerId="ADAL" clId="{E9C032AD-8FFE-4F4D-9450-B48A2158355A}" dt="2026-06-19T12:20:22.930" v="255" actId="26606"/>
          <ac:spMkLst>
            <pc:docMk/>
            <pc:sldMk cId="3271679388" sldId="264"/>
            <ac:spMk id="8209" creationId="{5B45AD5D-AA52-4F7B-9362-576A39AD9E09}"/>
          </ac:spMkLst>
        </pc:spChg>
        <pc:spChg chg="add del">
          <ac:chgData name="Tyldesley, William" userId="36fbcc75-a98a-4d86-b93d-b6627ebaea06" providerId="ADAL" clId="{E9C032AD-8FFE-4F4D-9450-B48A2158355A}" dt="2026-06-19T12:20:22.930" v="255" actId="26606"/>
          <ac:spMkLst>
            <pc:docMk/>
            <pc:sldMk cId="3271679388" sldId="264"/>
            <ac:spMk id="8210" creationId="{AEDD7960-4866-4399-BEF6-DD1431AB4E34}"/>
          </ac:spMkLst>
        </pc:spChg>
        <pc:spChg chg="add del">
          <ac:chgData name="Tyldesley, William" userId="36fbcc75-a98a-4d86-b93d-b6627ebaea06" providerId="ADAL" clId="{E9C032AD-8FFE-4F4D-9450-B48A2158355A}" dt="2026-06-19T12:20:22.930" v="255" actId="26606"/>
          <ac:spMkLst>
            <pc:docMk/>
            <pc:sldMk cId="3271679388" sldId="264"/>
            <ac:spMk id="8211" creationId="{55D4142C-5077-457F-A6AD-3FECFDB39685}"/>
          </ac:spMkLst>
        </pc:spChg>
        <pc:spChg chg="add del">
          <ac:chgData name="Tyldesley, William" userId="36fbcc75-a98a-4d86-b93d-b6627ebaea06" providerId="ADAL" clId="{E9C032AD-8FFE-4F4D-9450-B48A2158355A}" dt="2026-06-19T12:20:23.918" v="257" actId="26606"/>
          <ac:spMkLst>
            <pc:docMk/>
            <pc:sldMk cId="3271679388" sldId="264"/>
            <ac:spMk id="8213" creationId="{D009D6D5-DAC2-4A8B-A17A-E206B9012D09}"/>
          </ac:spMkLst>
        </pc:spChg>
        <pc:spChg chg="add del">
          <ac:chgData name="Tyldesley, William" userId="36fbcc75-a98a-4d86-b93d-b6627ebaea06" providerId="ADAL" clId="{E9C032AD-8FFE-4F4D-9450-B48A2158355A}" dt="2026-06-19T12:20:25.795" v="259" actId="26606"/>
          <ac:spMkLst>
            <pc:docMk/>
            <pc:sldMk cId="3271679388" sldId="264"/>
            <ac:spMk id="8215" creationId="{7C432AFE-B3D2-4BFF-BF8F-96C27AFF1AC7}"/>
          </ac:spMkLst>
        </pc:spChg>
        <pc:spChg chg="add del">
          <ac:chgData name="Tyldesley, William" userId="36fbcc75-a98a-4d86-b93d-b6627ebaea06" providerId="ADAL" clId="{E9C032AD-8FFE-4F4D-9450-B48A2158355A}" dt="2026-06-19T12:20:25.795" v="259" actId="26606"/>
          <ac:spMkLst>
            <pc:docMk/>
            <pc:sldMk cId="3271679388" sldId="264"/>
            <ac:spMk id="8216" creationId="{AF2F604E-43BE-4DC3-B983-E071523364F8}"/>
          </ac:spMkLst>
        </pc:spChg>
        <pc:spChg chg="add del">
          <ac:chgData name="Tyldesley, William" userId="36fbcc75-a98a-4d86-b93d-b6627ebaea06" providerId="ADAL" clId="{E9C032AD-8FFE-4F4D-9450-B48A2158355A}" dt="2026-06-19T12:20:25.795" v="259" actId="26606"/>
          <ac:spMkLst>
            <pc:docMk/>
            <pc:sldMk cId="3271679388" sldId="264"/>
            <ac:spMk id="8217" creationId="{08C9B587-E65E-4B52-B37C-ABEBB6E87928}"/>
          </ac:spMkLst>
        </pc:spChg>
        <pc:spChg chg="add del">
          <ac:chgData name="Tyldesley, William" userId="36fbcc75-a98a-4d86-b93d-b6627ebaea06" providerId="ADAL" clId="{E9C032AD-8FFE-4F4D-9450-B48A2158355A}" dt="2026-06-19T12:20:39.585" v="265" actId="26606"/>
          <ac:spMkLst>
            <pc:docMk/>
            <pc:sldMk cId="3271679388" sldId="264"/>
            <ac:spMk id="8219" creationId="{04812C46-200A-4DEB-A05E-3ED6C68C2387}"/>
          </ac:spMkLst>
        </pc:spChg>
        <pc:spChg chg="add del">
          <ac:chgData name="Tyldesley, William" userId="36fbcc75-a98a-4d86-b93d-b6627ebaea06" providerId="ADAL" clId="{E9C032AD-8FFE-4F4D-9450-B48A2158355A}" dt="2026-06-19T12:20:39.585" v="265" actId="26606"/>
          <ac:spMkLst>
            <pc:docMk/>
            <pc:sldMk cId="3271679388" sldId="264"/>
            <ac:spMk id="8220" creationId="{D1EA859B-E555-4109-94F3-6700E046E008}"/>
          </ac:spMkLst>
        </pc:spChg>
        <pc:spChg chg="add del">
          <ac:chgData name="Tyldesley, William" userId="36fbcc75-a98a-4d86-b93d-b6627ebaea06" providerId="ADAL" clId="{E9C032AD-8FFE-4F4D-9450-B48A2158355A}" dt="2026-06-19T12:20:39.575" v="264" actId="26606"/>
          <ac:spMkLst>
            <pc:docMk/>
            <pc:sldMk cId="3271679388" sldId="264"/>
            <ac:spMk id="8225" creationId="{04812C46-200A-4DEB-A05E-3ED6C68C2387}"/>
          </ac:spMkLst>
        </pc:spChg>
        <pc:spChg chg="add del">
          <ac:chgData name="Tyldesley, William" userId="36fbcc75-a98a-4d86-b93d-b6627ebaea06" providerId="ADAL" clId="{E9C032AD-8FFE-4F4D-9450-B48A2158355A}" dt="2026-06-19T12:20:39.575" v="264" actId="26606"/>
          <ac:spMkLst>
            <pc:docMk/>
            <pc:sldMk cId="3271679388" sldId="264"/>
            <ac:spMk id="8227" creationId="{D1EA859B-E555-4109-94F3-6700E046E008}"/>
          </ac:spMkLst>
        </pc:spChg>
        <pc:spChg chg="add">
          <ac:chgData name="Tyldesley, William" userId="36fbcc75-a98a-4d86-b93d-b6627ebaea06" providerId="ADAL" clId="{E9C032AD-8FFE-4F4D-9450-B48A2158355A}" dt="2026-06-19T12:20:39.585" v="265" actId="26606"/>
          <ac:spMkLst>
            <pc:docMk/>
            <pc:sldMk cId="3271679388" sldId="264"/>
            <ac:spMk id="8229" creationId="{55D4142C-5077-457F-A6AD-3FECFDB39685}"/>
          </ac:spMkLst>
        </pc:spChg>
        <pc:spChg chg="add">
          <ac:chgData name="Tyldesley, William" userId="36fbcc75-a98a-4d86-b93d-b6627ebaea06" providerId="ADAL" clId="{E9C032AD-8FFE-4F4D-9450-B48A2158355A}" dt="2026-06-19T12:20:39.585" v="265" actId="26606"/>
          <ac:spMkLst>
            <pc:docMk/>
            <pc:sldMk cId="3271679388" sldId="264"/>
            <ac:spMk id="8230" creationId="{8FC9BE17-9A7B-462D-AE50-3D8777387304}"/>
          </ac:spMkLst>
        </pc:spChg>
        <pc:spChg chg="add">
          <ac:chgData name="Tyldesley, William" userId="36fbcc75-a98a-4d86-b93d-b6627ebaea06" providerId="ADAL" clId="{E9C032AD-8FFE-4F4D-9450-B48A2158355A}" dt="2026-06-19T12:20:39.585" v="265" actId="26606"/>
          <ac:spMkLst>
            <pc:docMk/>
            <pc:sldMk cId="3271679388" sldId="264"/>
            <ac:spMk id="8231" creationId="{7A5F0580-5EE9-419F-96EE-B6529EF6E7D0}"/>
          </ac:spMkLst>
        </pc:spChg>
        <pc:spChg chg="add">
          <ac:chgData name="Tyldesley, William" userId="36fbcc75-a98a-4d86-b93d-b6627ebaea06" providerId="ADAL" clId="{E9C032AD-8FFE-4F4D-9450-B48A2158355A}" dt="2026-06-19T12:20:39.585" v="265" actId="26606"/>
          <ac:spMkLst>
            <pc:docMk/>
            <pc:sldMk cId="3271679388" sldId="264"/>
            <ac:spMk id="8232" creationId="{3EBE8569-6AEC-4B8C-8D53-2DE337CDBA65}"/>
          </ac:spMkLst>
        </pc:spChg>
        <pc:picChg chg="add mod">
          <ac:chgData name="Tyldesley, William" userId="36fbcc75-a98a-4d86-b93d-b6627ebaea06" providerId="ADAL" clId="{E9C032AD-8FFE-4F4D-9450-B48A2158355A}" dt="2026-06-19T12:20:44.247" v="266"/>
          <ac:picMkLst>
            <pc:docMk/>
            <pc:sldMk cId="3271679388" sldId="264"/>
            <ac:picMk id="5" creationId="{AFA9FD10-A6A3-3C6E-3523-12A546D2F90E}"/>
          </ac:picMkLst>
        </pc:picChg>
        <pc:picChg chg="add mod ord">
          <ac:chgData name="Tyldesley, William" userId="36fbcc75-a98a-4d86-b93d-b6627ebaea06" providerId="ADAL" clId="{E9C032AD-8FFE-4F4D-9450-B48A2158355A}" dt="2026-06-19T12:20:39.585" v="265" actId="26606"/>
          <ac:picMkLst>
            <pc:docMk/>
            <pc:sldMk cId="3271679388" sldId="264"/>
            <ac:picMk id="8194" creationId="{CC3CC66D-7DEC-874B-5F6F-DABD1083D12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A5A3B-AF63-E16B-0DC9-FCE62F2DC9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1CBB50-7864-24DE-90A3-8896542F69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F6A0F-50AB-7404-94E0-C9F01F1D1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2FD80-AB21-4998-6ADD-B84C41EC1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455A8-6A81-68BF-0621-CA8042E0B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239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F191C-62B3-9D1D-8705-1A18FEA78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6E657-CF1D-80B3-92D0-024FFF555A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ECE923-7F52-29BD-61F3-D04F45967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02EE7-A1AA-4403-ED46-1F5F3E351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DE78AE-EFF0-17A0-0788-4E201EA31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1753D-C737-4D32-6273-C83D717BF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722288-7423-6B18-544F-B82EA7BD4F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427885-DE32-5249-F85C-CCAB1CAA9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5FA68-D5CE-4609-D2A3-97DF424B4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0E0E7-336F-88EE-C3FE-53E5902B7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94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258C2-92F8-EF19-A728-5D19A3C86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98D4C-EDDC-6945-768E-AE7A9A0551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AEFEAA-E9BD-AB31-E7B2-0CEE706C99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CF8738-91CB-B1FC-BC11-4096DD9B6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4232AD-6D8F-AA54-0935-6B0AF6549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0AC9B-8726-7A7D-20F0-F5D22C309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41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83909-550D-F86F-8C74-8560A9FDD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183F3E-25A2-9193-2AE4-A51DA80DDD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8871B-E6CF-8020-12ED-32DE7635AD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434E07-09B9-8D3B-27D7-16A538D354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D5F9DB-91BD-E9AC-41B7-6AB2531A8B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95507F-DBCC-FE3C-8281-EEDC0A0A4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6EB663-E505-C0E7-C7F9-A7A133318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FD4958-60A4-3875-92CC-BB2BDB8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11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EA701-5516-ECA0-0597-B7440CF87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2CAF74-0E0A-3FFE-20EE-10532D903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D25C9B-EE5D-CF27-103C-7B46673D1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A2EE5A-9C43-98CB-E76B-3DEFF4DCC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131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DB960B-E164-BF7D-8FEA-DDF93683C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88C1E4-1B63-C40A-D6E9-7B83AA5AD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7D05BF-DCE3-6BD5-5F47-AEAFD75BB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825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90C4D-CCC3-885C-5CBC-CE7C3ADAF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C2522A-7896-5B5E-FF4F-C1CC3B372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D1D186-F1B8-254A-0ACC-A9B5B3F071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724411-37C7-FFB0-6829-4C1C2D5CD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3CC6C7-D08B-664F-08B8-E277ADB75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1477D3-1DBC-4A8B-E83F-6F5A2A744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760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00991-F87B-A2C1-0264-5D446707B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0A150B-16E0-4647-E6CD-E0C24CBA60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998A17-E9AA-4A63-F1F4-5AE7E90D6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29BFCA-7F67-406D-9B0C-D6E90D84D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46C083-535A-01F7-CC9D-9AB7FB72B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66D0-F58B-1E5C-E670-618602206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591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4616F-ACC8-2017-8163-F1D3693BC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84EECF-5A61-8887-AF6D-3D59B9C40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35ED3E-C06E-8FFC-6113-75F0A98CC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CB5A3C-1204-CE6C-7742-6659D8228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951FED-063B-465F-BBC4-100B1C407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695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FBDDDB-8308-6EDD-D331-D811E916B8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D6F7E4-9698-CC5D-4CD7-E4CE9D89EB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23448-D942-91D4-55CA-FFC5E44E6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BFCED4-7EC1-4569-D8D6-11209A9AE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F15715-A359-0E7F-53FF-7D8E8B12B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110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BE4C5E-E884-795D-36C4-45F3C77C3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051CB-BA2C-5A93-4ACD-89EDBC7DD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5AE2F5-0631-F8A3-C534-F74406C41D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716114-DAB7-458F-AF3D-BB40E5980CBD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979C74-3F56-9D39-3662-6EBD2368FF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FDD467-C484-947B-3199-269E4BF716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B3D6B6-B361-4030-B66C-400979586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247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iN5hvoouMk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112021F4-4CE5-7046-8A7D-97D48F559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62" r="23298" b="730"/>
          <a:stretch>
            <a:fillRect/>
          </a:stretch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4A94CB8-387D-6EA7-8DAD-ADA2897E32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800" dirty="0"/>
              <a:t>Keeping Young People Safe Around Water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7D2E21-2943-802F-D363-21FF6A17545C}"/>
              </a:ext>
            </a:extLst>
          </p:cNvPr>
          <p:cNvSpPr/>
          <p:nvPr/>
        </p:nvSpPr>
        <p:spPr>
          <a:xfrm>
            <a:off x="301752" y="329184"/>
            <a:ext cx="1005840" cy="667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29CCCB-F973-A61D-2A72-29CDFC19A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5" t="11250" r="11667" b="10834"/>
          <a:stretch>
            <a:fillRect/>
          </a:stretch>
        </p:blipFill>
        <p:spPr>
          <a:xfrm>
            <a:off x="0" y="0"/>
            <a:ext cx="905809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99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086632-F6E2-ADE5-6043-53F2307E0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2" t="9091" r="33077" b="1"/>
          <a:stretch>
            <a:fillRect/>
          </a:stretch>
        </p:blipFill>
        <p:spPr>
          <a:xfrm rot="5400000">
            <a:off x="4428744" y="-905256"/>
            <a:ext cx="6858000" cy="866851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9DB3E-0E6E-60ED-854C-9D3321BC2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/>
              <a:t>Why This Matters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31081-CA7E-5D95-0847-4DE6656BD7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624834" cy="3810762"/>
          </a:xfrm>
        </p:spPr>
        <p:txBody>
          <a:bodyPr anchor="t">
            <a:normAutofit/>
          </a:bodyPr>
          <a:lstStyle/>
          <a:p>
            <a:r>
              <a:rPr lang="en-GB" sz="1700" dirty="0"/>
              <a:t>Over 1,600 people have accidentally drowned in the UK in the last 5 years</a:t>
            </a:r>
          </a:p>
          <a:p>
            <a:r>
              <a:rPr lang="en-GB" sz="1700" dirty="0"/>
              <a:t>63% of drownings happen in inland water, such as rivers and lakes</a:t>
            </a:r>
          </a:p>
          <a:p>
            <a:r>
              <a:rPr lang="en-GB" sz="1700" dirty="0"/>
              <a:t>82% of people who drowned are male</a:t>
            </a:r>
          </a:p>
          <a:p>
            <a:r>
              <a:rPr lang="en-GB" sz="1700" dirty="0"/>
              <a:t>Alcohol/drugs are only present in 22% of drownings</a:t>
            </a:r>
          </a:p>
          <a:p>
            <a:endParaRPr lang="en-GB" sz="1700" dirty="0"/>
          </a:p>
          <a:p>
            <a:pPr marL="0" indent="0">
              <a:buNone/>
            </a:pPr>
            <a:r>
              <a:rPr lang="en-GB" sz="1700" b="1" dirty="0"/>
              <a:t>Most incidents are preventable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B1DEBA-3633-CDC0-7C0F-AB8021F32CF8}"/>
              </a:ext>
            </a:extLst>
          </p:cNvPr>
          <p:cNvSpPr/>
          <p:nvPr/>
        </p:nvSpPr>
        <p:spPr>
          <a:xfrm>
            <a:off x="301752" y="329184"/>
            <a:ext cx="1005840" cy="667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840E25-43DC-36A4-CF44-1E7576A927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5" t="11250" r="11667" b="10834"/>
          <a:stretch>
            <a:fillRect/>
          </a:stretch>
        </p:blipFill>
        <p:spPr>
          <a:xfrm>
            <a:off x="0" y="0"/>
            <a:ext cx="905809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148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B3A5B8-06BE-5EE3-2EC1-DCFA0B1C9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0" name="Rectangle 4109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Looking across the great ouse river in Olney Buckinghamshire">
            <a:extLst>
              <a:ext uri="{FF2B5EF4-FFF2-40B4-BE49-F238E27FC236}">
                <a16:creationId xmlns:a16="http://schemas.microsoft.com/office/drawing/2014/main" id="{870BEDDA-395A-4722-7F0A-D0890F316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" t="6484" r="19397" b="-1"/>
          <a:stretch>
            <a:fillRect/>
          </a:stretch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2" name="Rectangle 4111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E95F9F-834F-0960-585F-38A2739C8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/>
              <a:t>Where &amp; Why Young People Are At Risk</a:t>
            </a:r>
          </a:p>
        </p:txBody>
      </p:sp>
      <p:sp>
        <p:nvSpPr>
          <p:cNvPr id="4114" name="Rectangle 4113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16" name="Rectangle 411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3D2C80-4017-6C4D-5FA8-E1CF92D24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737610"/>
          </a:xfrm>
        </p:spPr>
        <p:txBody>
          <a:bodyPr anchor="t">
            <a:normAutofit lnSpcReduction="10000"/>
          </a:bodyPr>
          <a:lstStyle/>
          <a:p>
            <a:r>
              <a:rPr lang="en-GB" sz="1800" dirty="0"/>
              <a:t>Water Locations</a:t>
            </a:r>
            <a:br>
              <a:rPr lang="en-GB" sz="1800" dirty="0"/>
            </a:br>
            <a:endParaRPr lang="en-GB" sz="1800" dirty="0"/>
          </a:p>
          <a:p>
            <a:r>
              <a:rPr lang="en-GB" sz="1800" dirty="0"/>
              <a:t>Environmental Risks</a:t>
            </a:r>
            <a:br>
              <a:rPr lang="en-GB" sz="1800" dirty="0"/>
            </a:br>
            <a:endParaRPr lang="en-GB" sz="1800" dirty="0"/>
          </a:p>
          <a:p>
            <a:r>
              <a:rPr lang="en-GB" sz="1800" dirty="0"/>
              <a:t>Contributing Risk Behaviours</a:t>
            </a:r>
            <a:br>
              <a:rPr lang="en-GB" sz="1800" dirty="0"/>
            </a:br>
            <a:endParaRPr lang="en-GB" sz="1800" dirty="0"/>
          </a:p>
          <a:p>
            <a:r>
              <a:rPr lang="en-GB" sz="1800" dirty="0"/>
              <a:t>Safety Awareness Importance</a:t>
            </a:r>
          </a:p>
          <a:p>
            <a:endParaRPr lang="en-GB" sz="1800" dirty="0"/>
          </a:p>
          <a:p>
            <a:endParaRPr lang="en-GB" sz="1800" dirty="0"/>
          </a:p>
          <a:p>
            <a:pPr marL="0" indent="0">
              <a:buNone/>
            </a:pPr>
            <a:r>
              <a:rPr lang="en-GB" sz="1800" b="1" dirty="0"/>
              <a:t>Open water is very different to a swimming pool</a:t>
            </a:r>
          </a:p>
          <a:p>
            <a:pPr marL="0" indent="0">
              <a:buNone/>
            </a:pPr>
            <a:r>
              <a:rPr lang="en-GB" sz="180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932E82-0CEE-A169-2B83-32133004C7AA}"/>
              </a:ext>
            </a:extLst>
          </p:cNvPr>
          <p:cNvSpPr/>
          <p:nvPr/>
        </p:nvSpPr>
        <p:spPr>
          <a:xfrm>
            <a:off x="301752" y="329184"/>
            <a:ext cx="1005840" cy="667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FC4A51-6749-A22C-7972-A8C5019B10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5" t="11250" r="11667" b="10834"/>
          <a:stretch>
            <a:fillRect/>
          </a:stretch>
        </p:blipFill>
        <p:spPr>
          <a:xfrm>
            <a:off x="0" y="0"/>
            <a:ext cx="905809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64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This technique will save your life if you're struggling in water | Essex  County Fire and Rescue Service">
            <a:extLst>
              <a:ext uri="{FF2B5EF4-FFF2-40B4-BE49-F238E27FC236}">
                <a16:creationId xmlns:a16="http://schemas.microsoft.com/office/drawing/2014/main" id="{B91F09E6-CAC2-280E-6569-C78265292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69" t="9091" r="16919" b="1"/>
          <a:stretch>
            <a:fillRect/>
          </a:stretch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Rectangle 5128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8D94F4-1E78-E096-5F38-87FBE3447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 dirty="0"/>
              <a:t>Cold Water Shock &amp; Float to Live</a:t>
            </a:r>
          </a:p>
        </p:txBody>
      </p:sp>
      <p:sp>
        <p:nvSpPr>
          <p:cNvPr id="5131" name="Rectangle 5130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33" name="Rectangle 5132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E364F-B109-85F6-8EEC-F956FABAF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283" y="2514726"/>
            <a:ext cx="3438906" cy="4206113"/>
          </a:xfrm>
        </p:spPr>
        <p:txBody>
          <a:bodyPr anchor="t">
            <a:normAutofit/>
          </a:bodyPr>
          <a:lstStyle/>
          <a:p>
            <a:r>
              <a:rPr lang="en-GB" sz="1700" dirty="0"/>
              <a:t>Cold Water Shock</a:t>
            </a:r>
          </a:p>
          <a:p>
            <a:pPr lvl="1"/>
            <a:r>
              <a:rPr lang="en-GB" sz="1600" dirty="0"/>
              <a:t>Sudden gasp</a:t>
            </a:r>
          </a:p>
          <a:p>
            <a:pPr lvl="1"/>
            <a:r>
              <a:rPr lang="en-GB" sz="1600" dirty="0"/>
              <a:t>Loss of breathing control</a:t>
            </a:r>
          </a:p>
          <a:p>
            <a:pPr lvl="1"/>
            <a:r>
              <a:rPr lang="en-GB" sz="1600" dirty="0"/>
              <a:t>Panic</a:t>
            </a:r>
            <a:br>
              <a:rPr lang="en-GB" sz="1300" b="1" dirty="0"/>
            </a:br>
            <a:endParaRPr lang="en-GB" sz="1300" b="1" dirty="0"/>
          </a:p>
          <a:p>
            <a:r>
              <a:rPr lang="en-GB" sz="1700" b="1" dirty="0"/>
              <a:t>Float to Live</a:t>
            </a:r>
          </a:p>
          <a:p>
            <a:pPr lvl="1"/>
            <a:r>
              <a:rPr lang="en-GB" sz="1600" dirty="0"/>
              <a:t>Lean back</a:t>
            </a:r>
          </a:p>
          <a:p>
            <a:pPr lvl="1"/>
            <a:r>
              <a:rPr lang="en-GB" sz="1600" dirty="0"/>
              <a:t>Spread arms &amp; legs</a:t>
            </a:r>
          </a:p>
          <a:p>
            <a:pPr lvl="1"/>
            <a:r>
              <a:rPr lang="en-GB" sz="1600" dirty="0"/>
              <a:t>Control Breathing</a:t>
            </a:r>
          </a:p>
          <a:p>
            <a:pPr marL="457200" lvl="1" indent="0">
              <a:buNone/>
            </a:pPr>
            <a:br>
              <a:rPr lang="en-GB" sz="1300" dirty="0"/>
            </a:br>
            <a:endParaRPr lang="en-GB" sz="1300" dirty="0"/>
          </a:p>
          <a:p>
            <a:endParaRPr lang="en-GB" sz="17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B6CE02-4DA8-8848-B70D-4BB0FEF86775}"/>
              </a:ext>
            </a:extLst>
          </p:cNvPr>
          <p:cNvSpPr/>
          <p:nvPr/>
        </p:nvSpPr>
        <p:spPr>
          <a:xfrm>
            <a:off x="301752" y="329184"/>
            <a:ext cx="1005840" cy="667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ECD7EF-1062-1845-DB3A-4305399202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5" t="11250" r="11667" b="10834"/>
          <a:stretch>
            <a:fillRect/>
          </a:stretch>
        </p:blipFill>
        <p:spPr>
          <a:xfrm>
            <a:off x="0" y="0"/>
            <a:ext cx="905809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36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0A87E-AC32-775B-65C4-4F03AC781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How to float in water: 5 simple steps that could save your life">
            <a:hlinkClick r:id="" action="ppaction://media"/>
            <a:extLst>
              <a:ext uri="{FF2B5EF4-FFF2-40B4-BE49-F238E27FC236}">
                <a16:creationId xmlns:a16="http://schemas.microsoft.com/office/drawing/2014/main" id="{2B983B80-36E6-7C43-2406-60D70133894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88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8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How to use a water rescue throwline | Devon and Somerset Fire and Rescue  Service">
            <a:extLst>
              <a:ext uri="{FF2B5EF4-FFF2-40B4-BE49-F238E27FC236}">
                <a16:creationId xmlns:a16="http://schemas.microsoft.com/office/drawing/2014/main" id="{E9EFF6B8-2D0A-6E4C-1012-684B9DA027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25845"/>
          <a:stretch>
            <a:fillRect/>
          </a:stretch>
        </p:blipFill>
        <p:spPr bwMode="auto">
          <a:xfrm>
            <a:off x="4733161" y="0"/>
            <a:ext cx="745883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Rectangle 615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8DCA75-6460-6572-53D0-F0817E48B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/>
              <a:t>What Young People Should Know</a:t>
            </a:r>
          </a:p>
        </p:txBody>
      </p:sp>
      <p:sp>
        <p:nvSpPr>
          <p:cNvPr id="6155" name="Rectangle 615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157" name="Rectangle 615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E6EFD-B885-F286-71F1-B2A7620233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610104"/>
            <a:ext cx="4054602" cy="3991864"/>
          </a:xfrm>
        </p:spPr>
        <p:txBody>
          <a:bodyPr anchor="t">
            <a:noAutofit/>
          </a:bodyPr>
          <a:lstStyle/>
          <a:p>
            <a:r>
              <a:rPr lang="en-GB" sz="1700" b="1" dirty="0"/>
              <a:t>Stay Safe</a:t>
            </a:r>
          </a:p>
          <a:p>
            <a:pPr lvl="1"/>
            <a:r>
              <a:rPr lang="en-GB" sz="1700" dirty="0"/>
              <a:t>Stop and Think</a:t>
            </a:r>
          </a:p>
          <a:p>
            <a:pPr lvl="1"/>
            <a:r>
              <a:rPr lang="en-GB" sz="1700" dirty="0"/>
              <a:t>Stay Together</a:t>
            </a:r>
          </a:p>
          <a:p>
            <a:pPr lvl="1"/>
            <a:r>
              <a:rPr lang="en-GB" sz="1700" dirty="0"/>
              <a:t>Avoid jumping into unknown water</a:t>
            </a:r>
          </a:p>
          <a:p>
            <a:pPr lvl="1"/>
            <a:r>
              <a:rPr lang="en-GB" sz="1700" dirty="0"/>
              <a:t>Get out if cold</a:t>
            </a:r>
          </a:p>
          <a:p>
            <a:pPr marL="0" indent="0">
              <a:buNone/>
            </a:pPr>
            <a:endParaRPr lang="en-GB" sz="1700" dirty="0"/>
          </a:p>
          <a:p>
            <a:r>
              <a:rPr lang="en-GB" sz="1700" b="1" dirty="0"/>
              <a:t>If something goes wrong</a:t>
            </a:r>
          </a:p>
          <a:p>
            <a:pPr lvl="1"/>
            <a:r>
              <a:rPr lang="en-GB" sz="1700" dirty="0"/>
              <a:t>Float to Live</a:t>
            </a:r>
          </a:p>
          <a:p>
            <a:pPr lvl="1"/>
            <a:r>
              <a:rPr lang="en-GB" sz="1700" dirty="0"/>
              <a:t>Call 999</a:t>
            </a:r>
          </a:p>
          <a:p>
            <a:pPr marL="457200" lvl="1" indent="0">
              <a:buNone/>
            </a:pPr>
            <a:endParaRPr lang="en-GB" sz="1700" b="1" dirty="0"/>
          </a:p>
          <a:p>
            <a:pPr marL="457200" lvl="1" indent="0">
              <a:buNone/>
            </a:pPr>
            <a:endParaRPr lang="en-GB" sz="1700" b="1" dirty="0"/>
          </a:p>
          <a:p>
            <a:pPr marL="0" indent="0">
              <a:buNone/>
            </a:pPr>
            <a:r>
              <a:rPr lang="en-GB" sz="2100" b="1" dirty="0"/>
              <a:t>Never enter the water to rescue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FF7085-477C-B776-CF2F-106EE4259B8D}"/>
              </a:ext>
            </a:extLst>
          </p:cNvPr>
          <p:cNvSpPr/>
          <p:nvPr/>
        </p:nvSpPr>
        <p:spPr>
          <a:xfrm>
            <a:off x="301752" y="329184"/>
            <a:ext cx="1005840" cy="667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FBF60A-F73D-58B2-93BB-9B0F9EBED4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5" t="11250" r="11667" b="10834"/>
          <a:stretch>
            <a:fillRect/>
          </a:stretch>
        </p:blipFill>
        <p:spPr>
          <a:xfrm>
            <a:off x="0" y="0"/>
            <a:ext cx="905809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023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Open Water">
            <a:extLst>
              <a:ext uri="{FF2B5EF4-FFF2-40B4-BE49-F238E27FC236}">
                <a16:creationId xmlns:a16="http://schemas.microsoft.com/office/drawing/2014/main" id="{53A24424-7005-9955-52C4-8B5F078E9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8" t="646" r="18361" b="-1"/>
          <a:stretch>
            <a:fillRect/>
          </a:stretch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7" name="Rectangle 7176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29517C-CE2F-EAA9-6E97-5E99EE827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/>
              <a:t>What You Can Do</a:t>
            </a:r>
          </a:p>
        </p:txBody>
      </p:sp>
      <p:sp>
        <p:nvSpPr>
          <p:cNvPr id="7179" name="Rectangle 7178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181" name="Rectangle 7180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E9309-0A13-767E-DC70-C264A2699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en-GB" sz="1700" dirty="0"/>
              <a:t>Talk about risks</a:t>
            </a:r>
          </a:p>
          <a:p>
            <a:r>
              <a:rPr lang="en-GB" sz="1700" dirty="0"/>
              <a:t>Set clear boundaries</a:t>
            </a:r>
          </a:p>
          <a:p>
            <a:r>
              <a:rPr lang="en-GB" sz="1700" dirty="0"/>
              <a:t>Encourage safe places</a:t>
            </a:r>
          </a:p>
          <a:p>
            <a:r>
              <a:rPr lang="en-GB" sz="1700" dirty="0"/>
              <a:t>Remind them: Don’t take risks and avoid showing off</a:t>
            </a:r>
          </a:p>
          <a:p>
            <a:endParaRPr lang="en-GB" sz="1700" b="1" dirty="0"/>
          </a:p>
          <a:p>
            <a:endParaRPr lang="en-GB" sz="1700" b="1" dirty="0"/>
          </a:p>
          <a:p>
            <a:pPr marL="0" indent="0">
              <a:buNone/>
            </a:pPr>
            <a:r>
              <a:rPr lang="en-GB" sz="1700" b="1" dirty="0"/>
              <a:t>Even strong swimmers can get into difficulty</a:t>
            </a:r>
            <a:endParaRPr lang="en-GB" sz="17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7771E26-2610-D88A-214E-34DA4FDA1AF0}"/>
              </a:ext>
            </a:extLst>
          </p:cNvPr>
          <p:cNvSpPr/>
          <p:nvPr/>
        </p:nvSpPr>
        <p:spPr>
          <a:xfrm>
            <a:off x="301752" y="329184"/>
            <a:ext cx="1005840" cy="667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D74E93-7C06-8D9C-36D1-4F67B23AA7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5" t="11250" r="11667" b="10834"/>
          <a:stretch>
            <a:fillRect/>
          </a:stretch>
        </p:blipFill>
        <p:spPr>
          <a:xfrm>
            <a:off x="0" y="0"/>
            <a:ext cx="905809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015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30" name="Rectangle 8229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Cheshire Fire &amp; Rescue Service - Water safety">
            <a:extLst>
              <a:ext uri="{FF2B5EF4-FFF2-40B4-BE49-F238E27FC236}">
                <a16:creationId xmlns:a16="http://schemas.microsoft.com/office/drawing/2014/main" id="{CC3CC66D-7DEC-874B-5F6F-DABD1083D1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2" t="1004" r="10192"/>
          <a:stretch>
            <a:fillRect/>
          </a:stretch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32" name="Rectangle 8231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E4A2A1-B11F-8DDC-8583-FA4589BDB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 dirty="0"/>
              <a:t>Remember</a:t>
            </a:r>
          </a:p>
        </p:txBody>
      </p:sp>
      <p:sp>
        <p:nvSpPr>
          <p:cNvPr id="8229" name="Rectangle 8228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231" name="Rectangle 8230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7F8A6A-39FF-0DAC-CB51-3BCF5CC4FF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4072890" cy="3207258"/>
          </a:xfrm>
        </p:spPr>
        <p:txBody>
          <a:bodyPr anchor="t">
            <a:normAutofit/>
          </a:bodyPr>
          <a:lstStyle/>
          <a:p>
            <a:r>
              <a:rPr lang="en-GB" sz="1700" dirty="0"/>
              <a:t>Float to Live</a:t>
            </a:r>
            <a:br>
              <a:rPr lang="en-GB" sz="1700" dirty="0"/>
            </a:br>
            <a:endParaRPr lang="en-GB" sz="1700" dirty="0"/>
          </a:p>
          <a:p>
            <a:r>
              <a:rPr lang="en-GB" sz="1700" dirty="0"/>
              <a:t>Most incidents are preventable</a:t>
            </a:r>
            <a:br>
              <a:rPr lang="en-GB" sz="1700" dirty="0"/>
            </a:br>
            <a:endParaRPr lang="en-GB" sz="1700" dirty="0"/>
          </a:p>
          <a:p>
            <a:r>
              <a:rPr lang="en-GB" sz="1700" dirty="0"/>
              <a:t>Have the conversation at home</a:t>
            </a:r>
          </a:p>
          <a:p>
            <a:endParaRPr lang="en-GB" sz="1700" dirty="0"/>
          </a:p>
          <a:p>
            <a:endParaRPr lang="en-GB" sz="1700" dirty="0"/>
          </a:p>
          <a:p>
            <a:endParaRPr lang="en-GB" sz="1700" dirty="0"/>
          </a:p>
          <a:p>
            <a:pPr marL="0" indent="0">
              <a:buNone/>
            </a:pPr>
            <a:r>
              <a:rPr lang="en-GB" sz="1800" b="1" dirty="0"/>
              <a:t>That conversation could safe a life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896DD3-6689-83DD-3D0E-F465E847D209}"/>
              </a:ext>
            </a:extLst>
          </p:cNvPr>
          <p:cNvSpPr/>
          <p:nvPr/>
        </p:nvSpPr>
        <p:spPr>
          <a:xfrm>
            <a:off x="301752" y="329184"/>
            <a:ext cx="1005840" cy="667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A9FD10-A6A3-3C6E-3523-12A546D2F9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5" t="11250" r="11667" b="10834"/>
          <a:stretch>
            <a:fillRect/>
          </a:stretch>
        </p:blipFill>
        <p:spPr>
          <a:xfrm>
            <a:off x="0" y="0"/>
            <a:ext cx="905809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679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F7FD7004E46243AC804C1F64D1D807" ma:contentTypeVersion="18" ma:contentTypeDescription="Create a new document." ma:contentTypeScope="" ma:versionID="a0c66031dd86eacaf897f8a1a1520a54">
  <xsd:schema xmlns:xsd="http://www.w3.org/2001/XMLSchema" xmlns:xs="http://www.w3.org/2001/XMLSchema" xmlns:p="http://schemas.microsoft.com/office/2006/metadata/properties" xmlns:ns2="12293d8c-df2b-4066-864e-fe797c17c939" xmlns:ns3="0ff95878-f1b2-46cc-a36e-1cd5692d977a" targetNamespace="http://schemas.microsoft.com/office/2006/metadata/properties" ma:root="true" ma:fieldsID="daed57ffe2a24b07ab75d3ca7d72dc9d" ns2:_="" ns3:_="">
    <xsd:import namespace="12293d8c-df2b-4066-864e-fe797c17c939"/>
    <xsd:import namespace="0ff95878-f1b2-46cc-a36e-1cd5692d977a"/>
    <xsd:element name="properties">
      <xsd:complexType>
        <xsd:sequence>
          <xsd:element name="documentManagement">
            <xsd:complexType>
              <xsd:all>
                <xsd:element ref="ns2:kcbb1eefd658476ea27a966d46895afd" minOccurs="0"/>
                <xsd:element ref="ns2:TaxCatchAll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293d8c-df2b-4066-864e-fe797c17c939" elementFormDefault="qualified">
    <xsd:import namespace="http://schemas.microsoft.com/office/2006/documentManagement/types"/>
    <xsd:import namespace="http://schemas.microsoft.com/office/infopath/2007/PartnerControls"/>
    <xsd:element name="kcbb1eefd658476ea27a966d46895afd" ma:index="9" nillable="true" ma:taxonomy="true" ma:internalName="kcbb1eefd658476ea27a966d46895afd" ma:taxonomyFieldName="Staff_x0020_Category" ma:displayName="Staff Category" ma:fieldId="{4cbb1eef-d658-476e-a27a-966d46895afd}" ma:sspId="26551022-d0d6-4337-a901-9f05cb4838f8" ma:termSetId="15823c29-7b5b-4221-89a2-26cf75f5740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e7b79a81-9fe7-4dea-927c-0c67e253cadd}" ma:internalName="TaxCatchAll" ma:readOnly="false" ma:showField="CatchAllData" ma:web="12293d8c-df2b-4066-864e-fe797c17c93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95878-f1b2-46cc-a36e-1cd5692d977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26551022-d0d6-4337-a901-9f05cb4838f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cbb1eefd658476ea27a966d46895afd xmlns="12293d8c-df2b-4066-864e-fe797c17c939">
      <Terms xmlns="http://schemas.microsoft.com/office/infopath/2007/PartnerControls"/>
    </kcbb1eefd658476ea27a966d46895afd>
    <TaxCatchAll xmlns="12293d8c-df2b-4066-864e-fe797c17c939" xsi:nil="true"/>
    <lcf76f155ced4ddcb4097134ff3c332f xmlns="0ff95878-f1b2-46cc-a36e-1cd5692d977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8699C70-3CF4-4A9B-A50C-24C87A8BF428}"/>
</file>

<file path=customXml/itemProps2.xml><?xml version="1.0" encoding="utf-8"?>
<ds:datastoreItem xmlns:ds="http://schemas.openxmlformats.org/officeDocument/2006/customXml" ds:itemID="{0E89ACB3-756F-480A-B4E8-AF2CA89B32B2}"/>
</file>

<file path=customXml/itemProps3.xml><?xml version="1.0" encoding="utf-8"?>
<ds:datastoreItem xmlns:ds="http://schemas.openxmlformats.org/officeDocument/2006/customXml" ds:itemID="{60545312-6DC6-441C-A500-C2F66B376A8E}"/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208</Words>
  <Application>Microsoft Office PowerPoint</Application>
  <PresentationFormat>Widescreen</PresentationFormat>
  <Paragraphs>56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Office Theme</vt:lpstr>
      <vt:lpstr>Keeping Young People Safe Around Water</vt:lpstr>
      <vt:lpstr>Why This Matters</vt:lpstr>
      <vt:lpstr>Where &amp; Why Young People Are At Risk</vt:lpstr>
      <vt:lpstr>Cold Water Shock &amp; Float to Live</vt:lpstr>
      <vt:lpstr>PowerPoint Presentation</vt:lpstr>
      <vt:lpstr>What Young People Should Know</vt:lpstr>
      <vt:lpstr>What You Can Do</vt:lpstr>
      <vt:lpstr>Remember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Tyldesley, William</dc:creator>
  <cp:lastModifiedBy>Tyldesley, William</cp:lastModifiedBy>
  <cp:revision>1</cp:revision>
  <dcterms:created xsi:type="dcterms:W3CDTF">2026-06-19T11:33:38Z</dcterms:created>
  <dcterms:modified xsi:type="dcterms:W3CDTF">2026-06-19T13:41:57Z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0x0101003CF7FD7004E46243AC804C1F64D1D807</vt:lpwstr>
  </property>
</Properties>
</file>