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61" r:id="rId3"/>
    <p:sldId id="267" r:id="rId4"/>
    <p:sldId id="259" r:id="rId5"/>
    <p:sldId id="266" r:id="rId6"/>
    <p:sldId id="270" r:id="rId7"/>
    <p:sldId id="269" r:id="rId8"/>
    <p:sldId id="265" r:id="rId9"/>
    <p:sldId id="258" r:id="rId10"/>
    <p:sldId id="263" r:id="rId11"/>
    <p:sldId id="268" r:id="rId12"/>
    <p:sldId id="26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CDBF06-F936-4F4F-908B-A8492B01A4D4}" v="101" dt="2025-04-30T12:52:38.2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310" autoAdjust="0"/>
    <p:restoredTop sz="94660"/>
  </p:normalViewPr>
  <p:slideViewPr>
    <p:cSldViewPr snapToGrid="0">
      <p:cViewPr varScale="1">
        <p:scale>
          <a:sx n="105" d="100"/>
          <a:sy n="105" d="100"/>
        </p:scale>
        <p:origin x="46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ECE33D-B5F9-4A1F-8CF3-8C37B6BC49C8}" type="datetimeFigureOut">
              <a:rPr lang="en-GB" smtClean="0"/>
              <a:t>08/05/2025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21025A-898B-4FF0-82F6-1F7A234BAD34}" type="slidenum">
              <a:rPr lang="en-GB" smtClean="0"/>
              <a:t>‹#›</a:t>
            </a:fld>
            <a:endParaRPr lang="en-GB"/>
          </a:p>
        </p:txBody>
      </p:sp>
    </p:spTree>
    <p:extLst>
      <p:ext uri="{BB962C8B-B14F-4D97-AF65-F5344CB8AC3E}">
        <p14:creationId xmlns:p14="http://schemas.microsoft.com/office/powerpoint/2010/main" val="726718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Miss Hooper </a:t>
            </a:r>
          </a:p>
        </p:txBody>
      </p:sp>
      <p:sp>
        <p:nvSpPr>
          <p:cNvPr id="4" name="Slide Number Placeholder 3"/>
          <p:cNvSpPr>
            <a:spLocks noGrp="1"/>
          </p:cNvSpPr>
          <p:nvPr>
            <p:ph type="sldNum" sz="quarter" idx="5"/>
          </p:nvPr>
        </p:nvSpPr>
        <p:spPr/>
        <p:txBody>
          <a:bodyPr/>
          <a:lstStyle/>
          <a:p>
            <a:fld id="{6B21025A-898B-4FF0-82F6-1F7A234BAD34}" type="slidenum">
              <a:rPr lang="en-GB" smtClean="0"/>
              <a:t>1</a:t>
            </a:fld>
            <a:endParaRPr lang="en-GB"/>
          </a:p>
        </p:txBody>
      </p:sp>
    </p:spTree>
    <p:extLst>
      <p:ext uri="{BB962C8B-B14F-4D97-AF65-F5344CB8AC3E}">
        <p14:creationId xmlns:p14="http://schemas.microsoft.com/office/powerpoint/2010/main" val="31830854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https://www.youtube.com/watch?v=c7TifYolOXk</a:t>
            </a:r>
          </a:p>
        </p:txBody>
      </p:sp>
      <p:sp>
        <p:nvSpPr>
          <p:cNvPr id="4" name="Slide Number Placeholder 3"/>
          <p:cNvSpPr>
            <a:spLocks noGrp="1"/>
          </p:cNvSpPr>
          <p:nvPr>
            <p:ph type="sldNum" sz="quarter" idx="5"/>
          </p:nvPr>
        </p:nvSpPr>
        <p:spPr/>
        <p:txBody>
          <a:bodyPr/>
          <a:lstStyle/>
          <a:p>
            <a:fld id="{FB17C366-30EA-4211-BB23-CB6859F2B1A4}" type="slidenum">
              <a:rPr lang="en-GB" smtClean="0"/>
              <a:t>11</a:t>
            </a:fld>
            <a:endParaRPr lang="en-GB"/>
          </a:p>
        </p:txBody>
      </p:sp>
    </p:spTree>
    <p:extLst>
      <p:ext uri="{BB962C8B-B14F-4D97-AF65-F5344CB8AC3E}">
        <p14:creationId xmlns:p14="http://schemas.microsoft.com/office/powerpoint/2010/main" val="30022424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23E14-BD3F-55B8-48C6-518FD081F79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5F08BFBE-4F1E-6BBB-F11A-DB891D7C2A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EABCB4FB-CA8B-4113-26CC-8A542D4A2F0C}"/>
              </a:ext>
            </a:extLst>
          </p:cNvPr>
          <p:cNvSpPr>
            <a:spLocks noGrp="1"/>
          </p:cNvSpPr>
          <p:nvPr>
            <p:ph type="dt" sz="half" idx="10"/>
          </p:nvPr>
        </p:nvSpPr>
        <p:spPr/>
        <p:txBody>
          <a:bodyPr/>
          <a:lstStyle/>
          <a:p>
            <a:fld id="{F8057879-7698-4BE4-BEE5-866AC726A33F}" type="datetimeFigureOut">
              <a:rPr lang="en-GB" smtClean="0"/>
              <a:t>08/05/2025</a:t>
            </a:fld>
            <a:endParaRPr lang="en-GB"/>
          </a:p>
        </p:txBody>
      </p:sp>
      <p:sp>
        <p:nvSpPr>
          <p:cNvPr id="5" name="Footer Placeholder 4">
            <a:extLst>
              <a:ext uri="{FF2B5EF4-FFF2-40B4-BE49-F238E27FC236}">
                <a16:creationId xmlns:a16="http://schemas.microsoft.com/office/drawing/2014/main" id="{94F103CE-23AF-0D03-1F78-228D7711FF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C8CBC6-2AFA-181C-6312-2137FD44AD74}"/>
              </a:ext>
            </a:extLst>
          </p:cNvPr>
          <p:cNvSpPr>
            <a:spLocks noGrp="1"/>
          </p:cNvSpPr>
          <p:nvPr>
            <p:ph type="sldNum" sz="quarter" idx="12"/>
          </p:nvPr>
        </p:nvSpPr>
        <p:spPr/>
        <p:txBody>
          <a:bodyPr/>
          <a:lstStyle/>
          <a:p>
            <a:fld id="{40C36E59-D2A3-48E0-B3E1-DD64A8ED2D2E}" type="slidenum">
              <a:rPr lang="en-GB" smtClean="0"/>
              <a:t>‹#›</a:t>
            </a:fld>
            <a:endParaRPr lang="en-GB"/>
          </a:p>
        </p:txBody>
      </p:sp>
    </p:spTree>
    <p:extLst>
      <p:ext uri="{BB962C8B-B14F-4D97-AF65-F5344CB8AC3E}">
        <p14:creationId xmlns:p14="http://schemas.microsoft.com/office/powerpoint/2010/main" val="2179187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2A2AC-E881-EB8E-0F71-E22C2D693F6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234F63B-0F06-29D5-BD67-48B1D4FF1D1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0723E9A-5D55-781B-F019-8A93B896FD23}"/>
              </a:ext>
            </a:extLst>
          </p:cNvPr>
          <p:cNvSpPr>
            <a:spLocks noGrp="1"/>
          </p:cNvSpPr>
          <p:nvPr>
            <p:ph type="dt" sz="half" idx="10"/>
          </p:nvPr>
        </p:nvSpPr>
        <p:spPr/>
        <p:txBody>
          <a:bodyPr/>
          <a:lstStyle/>
          <a:p>
            <a:fld id="{F8057879-7698-4BE4-BEE5-866AC726A33F}" type="datetimeFigureOut">
              <a:rPr lang="en-GB" smtClean="0"/>
              <a:t>08/05/2025</a:t>
            </a:fld>
            <a:endParaRPr lang="en-GB"/>
          </a:p>
        </p:txBody>
      </p:sp>
      <p:sp>
        <p:nvSpPr>
          <p:cNvPr id="5" name="Footer Placeholder 4">
            <a:extLst>
              <a:ext uri="{FF2B5EF4-FFF2-40B4-BE49-F238E27FC236}">
                <a16:creationId xmlns:a16="http://schemas.microsoft.com/office/drawing/2014/main" id="{B844D5F4-8340-CAF8-5CE6-41995E11CA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45CB3E-4FB8-1E9B-9832-85CC2CA3C348}"/>
              </a:ext>
            </a:extLst>
          </p:cNvPr>
          <p:cNvSpPr>
            <a:spLocks noGrp="1"/>
          </p:cNvSpPr>
          <p:nvPr>
            <p:ph type="sldNum" sz="quarter" idx="12"/>
          </p:nvPr>
        </p:nvSpPr>
        <p:spPr/>
        <p:txBody>
          <a:bodyPr/>
          <a:lstStyle/>
          <a:p>
            <a:fld id="{40C36E59-D2A3-48E0-B3E1-DD64A8ED2D2E}" type="slidenum">
              <a:rPr lang="en-GB" smtClean="0"/>
              <a:t>‹#›</a:t>
            </a:fld>
            <a:endParaRPr lang="en-GB"/>
          </a:p>
        </p:txBody>
      </p:sp>
    </p:spTree>
    <p:extLst>
      <p:ext uri="{BB962C8B-B14F-4D97-AF65-F5344CB8AC3E}">
        <p14:creationId xmlns:p14="http://schemas.microsoft.com/office/powerpoint/2010/main" val="20452011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51287-E10C-0086-A030-25AAA8A2C10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CDE17802-C0B2-2F64-3C7B-E6475FF74AD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4C52A34-93E6-9B6E-503D-8F92B6CDCCE9}"/>
              </a:ext>
            </a:extLst>
          </p:cNvPr>
          <p:cNvSpPr>
            <a:spLocks noGrp="1"/>
          </p:cNvSpPr>
          <p:nvPr>
            <p:ph type="dt" sz="half" idx="10"/>
          </p:nvPr>
        </p:nvSpPr>
        <p:spPr/>
        <p:txBody>
          <a:bodyPr/>
          <a:lstStyle/>
          <a:p>
            <a:fld id="{F8057879-7698-4BE4-BEE5-866AC726A33F}" type="datetimeFigureOut">
              <a:rPr lang="en-GB" smtClean="0"/>
              <a:t>08/05/2025</a:t>
            </a:fld>
            <a:endParaRPr lang="en-GB"/>
          </a:p>
        </p:txBody>
      </p:sp>
      <p:sp>
        <p:nvSpPr>
          <p:cNvPr id="5" name="Footer Placeholder 4">
            <a:extLst>
              <a:ext uri="{FF2B5EF4-FFF2-40B4-BE49-F238E27FC236}">
                <a16:creationId xmlns:a16="http://schemas.microsoft.com/office/drawing/2014/main" id="{17BC622B-5BBB-3DAC-8B04-9DC5816184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CE7F6B-BF0D-128D-7461-E8106B3791D2}"/>
              </a:ext>
            </a:extLst>
          </p:cNvPr>
          <p:cNvSpPr>
            <a:spLocks noGrp="1"/>
          </p:cNvSpPr>
          <p:nvPr>
            <p:ph type="sldNum" sz="quarter" idx="12"/>
          </p:nvPr>
        </p:nvSpPr>
        <p:spPr/>
        <p:txBody>
          <a:bodyPr/>
          <a:lstStyle/>
          <a:p>
            <a:fld id="{40C36E59-D2A3-48E0-B3E1-DD64A8ED2D2E}" type="slidenum">
              <a:rPr lang="en-GB" smtClean="0"/>
              <a:t>‹#›</a:t>
            </a:fld>
            <a:endParaRPr lang="en-GB"/>
          </a:p>
        </p:txBody>
      </p:sp>
    </p:spTree>
    <p:extLst>
      <p:ext uri="{BB962C8B-B14F-4D97-AF65-F5344CB8AC3E}">
        <p14:creationId xmlns:p14="http://schemas.microsoft.com/office/powerpoint/2010/main" val="3059824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2B375-A830-BFA9-F1F1-FC2C5F917C7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CC54ACA-334A-1A41-9A64-C63C6852A2F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E9485CA0-56E7-815C-3E1E-4829FE9F078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F2014674-F8F6-1E59-039F-0D656133C9B9}"/>
              </a:ext>
            </a:extLst>
          </p:cNvPr>
          <p:cNvSpPr>
            <a:spLocks noGrp="1"/>
          </p:cNvSpPr>
          <p:nvPr>
            <p:ph type="dt" sz="half" idx="10"/>
          </p:nvPr>
        </p:nvSpPr>
        <p:spPr/>
        <p:txBody>
          <a:bodyPr/>
          <a:lstStyle/>
          <a:p>
            <a:fld id="{F8057879-7698-4BE4-BEE5-866AC726A33F}" type="datetimeFigureOut">
              <a:rPr lang="en-GB" smtClean="0"/>
              <a:t>08/05/2025</a:t>
            </a:fld>
            <a:endParaRPr lang="en-GB"/>
          </a:p>
        </p:txBody>
      </p:sp>
      <p:sp>
        <p:nvSpPr>
          <p:cNvPr id="6" name="Footer Placeholder 5">
            <a:extLst>
              <a:ext uri="{FF2B5EF4-FFF2-40B4-BE49-F238E27FC236}">
                <a16:creationId xmlns:a16="http://schemas.microsoft.com/office/drawing/2014/main" id="{AC4E5A34-440C-4C1A-3FF0-7409A22A00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8CF39D-459A-2A30-9BC9-F933553142AF}"/>
              </a:ext>
            </a:extLst>
          </p:cNvPr>
          <p:cNvSpPr>
            <a:spLocks noGrp="1"/>
          </p:cNvSpPr>
          <p:nvPr>
            <p:ph type="sldNum" sz="quarter" idx="12"/>
          </p:nvPr>
        </p:nvSpPr>
        <p:spPr/>
        <p:txBody>
          <a:bodyPr/>
          <a:lstStyle/>
          <a:p>
            <a:fld id="{40C36E59-D2A3-48E0-B3E1-DD64A8ED2D2E}" type="slidenum">
              <a:rPr lang="en-GB" smtClean="0"/>
              <a:t>‹#›</a:t>
            </a:fld>
            <a:endParaRPr lang="en-GB"/>
          </a:p>
        </p:txBody>
      </p:sp>
    </p:spTree>
    <p:extLst>
      <p:ext uri="{BB962C8B-B14F-4D97-AF65-F5344CB8AC3E}">
        <p14:creationId xmlns:p14="http://schemas.microsoft.com/office/powerpoint/2010/main" val="3899482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FFAEA-13D5-46BE-2494-A504B55D17EF}"/>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4A9AD49-0C71-66AF-3ADF-F04468CF53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20AD4C0-64B9-1637-B430-9032977E95D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3769B367-0B6F-699C-CB3B-4C59DA61E3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B23DB5D-5185-8511-5023-C9F9D69DFF5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A818A74D-6738-A367-76E9-BC7496E93A1C}"/>
              </a:ext>
            </a:extLst>
          </p:cNvPr>
          <p:cNvSpPr>
            <a:spLocks noGrp="1"/>
          </p:cNvSpPr>
          <p:nvPr>
            <p:ph type="dt" sz="half" idx="10"/>
          </p:nvPr>
        </p:nvSpPr>
        <p:spPr/>
        <p:txBody>
          <a:bodyPr/>
          <a:lstStyle/>
          <a:p>
            <a:fld id="{F8057879-7698-4BE4-BEE5-866AC726A33F}" type="datetimeFigureOut">
              <a:rPr lang="en-GB" smtClean="0"/>
              <a:t>08/05/2025</a:t>
            </a:fld>
            <a:endParaRPr lang="en-GB"/>
          </a:p>
        </p:txBody>
      </p:sp>
      <p:sp>
        <p:nvSpPr>
          <p:cNvPr id="8" name="Footer Placeholder 7">
            <a:extLst>
              <a:ext uri="{FF2B5EF4-FFF2-40B4-BE49-F238E27FC236}">
                <a16:creationId xmlns:a16="http://schemas.microsoft.com/office/drawing/2014/main" id="{909C943C-4F47-8774-1406-243A209612B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0CB55CD-B949-58F8-114E-F7FAA2EE42A7}"/>
              </a:ext>
            </a:extLst>
          </p:cNvPr>
          <p:cNvSpPr>
            <a:spLocks noGrp="1"/>
          </p:cNvSpPr>
          <p:nvPr>
            <p:ph type="sldNum" sz="quarter" idx="12"/>
          </p:nvPr>
        </p:nvSpPr>
        <p:spPr/>
        <p:txBody>
          <a:bodyPr/>
          <a:lstStyle/>
          <a:p>
            <a:fld id="{40C36E59-D2A3-48E0-B3E1-DD64A8ED2D2E}" type="slidenum">
              <a:rPr lang="en-GB" smtClean="0"/>
              <a:t>‹#›</a:t>
            </a:fld>
            <a:endParaRPr lang="en-GB"/>
          </a:p>
        </p:txBody>
      </p:sp>
    </p:spTree>
    <p:extLst>
      <p:ext uri="{BB962C8B-B14F-4D97-AF65-F5344CB8AC3E}">
        <p14:creationId xmlns:p14="http://schemas.microsoft.com/office/powerpoint/2010/main" val="4009193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DB4CE-0AA2-57BE-81D3-A0DFD07D2698}"/>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FC30F18-E151-DFB9-6E3F-E85BD55EFB30}"/>
              </a:ext>
            </a:extLst>
          </p:cNvPr>
          <p:cNvSpPr>
            <a:spLocks noGrp="1"/>
          </p:cNvSpPr>
          <p:nvPr>
            <p:ph type="dt" sz="half" idx="10"/>
          </p:nvPr>
        </p:nvSpPr>
        <p:spPr/>
        <p:txBody>
          <a:bodyPr/>
          <a:lstStyle/>
          <a:p>
            <a:fld id="{F8057879-7698-4BE4-BEE5-866AC726A33F}" type="datetimeFigureOut">
              <a:rPr lang="en-GB" smtClean="0"/>
              <a:t>08/05/2025</a:t>
            </a:fld>
            <a:endParaRPr lang="en-GB"/>
          </a:p>
        </p:txBody>
      </p:sp>
      <p:sp>
        <p:nvSpPr>
          <p:cNvPr id="4" name="Footer Placeholder 3">
            <a:extLst>
              <a:ext uri="{FF2B5EF4-FFF2-40B4-BE49-F238E27FC236}">
                <a16:creationId xmlns:a16="http://schemas.microsoft.com/office/drawing/2014/main" id="{E7E42966-FB73-DC4D-FACE-E7B2E1F4374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E07F53C-DE01-5EA1-1639-46E4E72BD74C}"/>
              </a:ext>
            </a:extLst>
          </p:cNvPr>
          <p:cNvSpPr>
            <a:spLocks noGrp="1"/>
          </p:cNvSpPr>
          <p:nvPr>
            <p:ph type="sldNum" sz="quarter" idx="12"/>
          </p:nvPr>
        </p:nvSpPr>
        <p:spPr/>
        <p:txBody>
          <a:bodyPr/>
          <a:lstStyle/>
          <a:p>
            <a:fld id="{40C36E59-D2A3-48E0-B3E1-DD64A8ED2D2E}" type="slidenum">
              <a:rPr lang="en-GB" smtClean="0"/>
              <a:t>‹#›</a:t>
            </a:fld>
            <a:endParaRPr lang="en-GB"/>
          </a:p>
        </p:txBody>
      </p:sp>
    </p:spTree>
    <p:extLst>
      <p:ext uri="{BB962C8B-B14F-4D97-AF65-F5344CB8AC3E}">
        <p14:creationId xmlns:p14="http://schemas.microsoft.com/office/powerpoint/2010/main" val="2835735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DE90C9-BF26-2EEB-B2C3-89284F887094}"/>
              </a:ext>
            </a:extLst>
          </p:cNvPr>
          <p:cNvSpPr>
            <a:spLocks noGrp="1"/>
          </p:cNvSpPr>
          <p:nvPr>
            <p:ph type="dt" sz="half" idx="10"/>
          </p:nvPr>
        </p:nvSpPr>
        <p:spPr/>
        <p:txBody>
          <a:bodyPr/>
          <a:lstStyle/>
          <a:p>
            <a:fld id="{F8057879-7698-4BE4-BEE5-866AC726A33F}" type="datetimeFigureOut">
              <a:rPr lang="en-GB" smtClean="0"/>
              <a:t>08/05/2025</a:t>
            </a:fld>
            <a:endParaRPr lang="en-GB"/>
          </a:p>
        </p:txBody>
      </p:sp>
      <p:sp>
        <p:nvSpPr>
          <p:cNvPr id="3" name="Footer Placeholder 2">
            <a:extLst>
              <a:ext uri="{FF2B5EF4-FFF2-40B4-BE49-F238E27FC236}">
                <a16:creationId xmlns:a16="http://schemas.microsoft.com/office/drawing/2014/main" id="{1450CA6F-A7D7-94A0-385C-6CBA5A2BC16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435C7C5-CD1D-53BE-21A6-C922B1A432B6}"/>
              </a:ext>
            </a:extLst>
          </p:cNvPr>
          <p:cNvSpPr>
            <a:spLocks noGrp="1"/>
          </p:cNvSpPr>
          <p:nvPr>
            <p:ph type="sldNum" sz="quarter" idx="12"/>
          </p:nvPr>
        </p:nvSpPr>
        <p:spPr/>
        <p:txBody>
          <a:bodyPr/>
          <a:lstStyle/>
          <a:p>
            <a:fld id="{40C36E59-D2A3-48E0-B3E1-DD64A8ED2D2E}" type="slidenum">
              <a:rPr lang="en-GB" smtClean="0"/>
              <a:t>‹#›</a:t>
            </a:fld>
            <a:endParaRPr lang="en-GB"/>
          </a:p>
        </p:txBody>
      </p:sp>
    </p:spTree>
    <p:extLst>
      <p:ext uri="{BB962C8B-B14F-4D97-AF65-F5344CB8AC3E}">
        <p14:creationId xmlns:p14="http://schemas.microsoft.com/office/powerpoint/2010/main" val="37071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38BF5-58A9-FB26-B186-E13B71D97CC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60047CF-9B52-DAFF-BBF0-DE0B145966B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0E49D96-A984-9E2D-2C5C-879D1E1160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A843038-DA87-2D23-9EAB-CAE4BBC1BCDB}"/>
              </a:ext>
            </a:extLst>
          </p:cNvPr>
          <p:cNvSpPr>
            <a:spLocks noGrp="1"/>
          </p:cNvSpPr>
          <p:nvPr>
            <p:ph type="dt" sz="half" idx="10"/>
          </p:nvPr>
        </p:nvSpPr>
        <p:spPr/>
        <p:txBody>
          <a:bodyPr/>
          <a:lstStyle/>
          <a:p>
            <a:fld id="{F8057879-7698-4BE4-BEE5-866AC726A33F}" type="datetimeFigureOut">
              <a:rPr lang="en-GB" smtClean="0"/>
              <a:t>08/05/2025</a:t>
            </a:fld>
            <a:endParaRPr lang="en-GB"/>
          </a:p>
        </p:txBody>
      </p:sp>
      <p:sp>
        <p:nvSpPr>
          <p:cNvPr id="6" name="Footer Placeholder 5">
            <a:extLst>
              <a:ext uri="{FF2B5EF4-FFF2-40B4-BE49-F238E27FC236}">
                <a16:creationId xmlns:a16="http://schemas.microsoft.com/office/drawing/2014/main" id="{A5A2E852-F559-5DC0-862B-0F1AF5F2E6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DB278E-2E6F-BF0F-804C-021DA215E3A1}"/>
              </a:ext>
            </a:extLst>
          </p:cNvPr>
          <p:cNvSpPr>
            <a:spLocks noGrp="1"/>
          </p:cNvSpPr>
          <p:nvPr>
            <p:ph type="sldNum" sz="quarter" idx="12"/>
          </p:nvPr>
        </p:nvSpPr>
        <p:spPr/>
        <p:txBody>
          <a:bodyPr/>
          <a:lstStyle/>
          <a:p>
            <a:fld id="{40C36E59-D2A3-48E0-B3E1-DD64A8ED2D2E}" type="slidenum">
              <a:rPr lang="en-GB" smtClean="0"/>
              <a:t>‹#›</a:t>
            </a:fld>
            <a:endParaRPr lang="en-GB"/>
          </a:p>
        </p:txBody>
      </p:sp>
    </p:spTree>
    <p:extLst>
      <p:ext uri="{BB962C8B-B14F-4D97-AF65-F5344CB8AC3E}">
        <p14:creationId xmlns:p14="http://schemas.microsoft.com/office/powerpoint/2010/main" val="36485083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6ECCF-A6BB-979B-902F-CF2DD57FE9E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FF0C32D-DE25-18C8-3164-4C30510350B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6CC1C1D-9727-857F-CF84-C0097018E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57BB4D0-B8BC-4B18-CAF2-E697A6CB34A4}"/>
              </a:ext>
            </a:extLst>
          </p:cNvPr>
          <p:cNvSpPr>
            <a:spLocks noGrp="1"/>
          </p:cNvSpPr>
          <p:nvPr>
            <p:ph type="dt" sz="half" idx="10"/>
          </p:nvPr>
        </p:nvSpPr>
        <p:spPr/>
        <p:txBody>
          <a:bodyPr/>
          <a:lstStyle/>
          <a:p>
            <a:fld id="{F8057879-7698-4BE4-BEE5-866AC726A33F}" type="datetimeFigureOut">
              <a:rPr lang="en-GB" smtClean="0"/>
              <a:t>08/05/2025</a:t>
            </a:fld>
            <a:endParaRPr lang="en-GB"/>
          </a:p>
        </p:txBody>
      </p:sp>
      <p:sp>
        <p:nvSpPr>
          <p:cNvPr id="6" name="Footer Placeholder 5">
            <a:extLst>
              <a:ext uri="{FF2B5EF4-FFF2-40B4-BE49-F238E27FC236}">
                <a16:creationId xmlns:a16="http://schemas.microsoft.com/office/drawing/2014/main" id="{E2846013-27E8-B392-F6CE-7D4D159229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E195AC1-D658-755E-54D5-22C179CD0006}"/>
              </a:ext>
            </a:extLst>
          </p:cNvPr>
          <p:cNvSpPr>
            <a:spLocks noGrp="1"/>
          </p:cNvSpPr>
          <p:nvPr>
            <p:ph type="sldNum" sz="quarter" idx="12"/>
          </p:nvPr>
        </p:nvSpPr>
        <p:spPr/>
        <p:txBody>
          <a:bodyPr/>
          <a:lstStyle/>
          <a:p>
            <a:fld id="{40C36E59-D2A3-48E0-B3E1-DD64A8ED2D2E}" type="slidenum">
              <a:rPr lang="en-GB" smtClean="0"/>
              <a:t>‹#›</a:t>
            </a:fld>
            <a:endParaRPr lang="en-GB"/>
          </a:p>
        </p:txBody>
      </p:sp>
    </p:spTree>
    <p:extLst>
      <p:ext uri="{BB962C8B-B14F-4D97-AF65-F5344CB8AC3E}">
        <p14:creationId xmlns:p14="http://schemas.microsoft.com/office/powerpoint/2010/main" val="92023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2AE7F-686E-D5C7-C34C-E46DC6086090}"/>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034890CC-FE94-5C53-DC3B-660256D1627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9464BA4-5C23-55D0-FCD3-D75E25648CAE}"/>
              </a:ext>
            </a:extLst>
          </p:cNvPr>
          <p:cNvSpPr>
            <a:spLocks noGrp="1"/>
          </p:cNvSpPr>
          <p:nvPr>
            <p:ph type="dt" sz="half" idx="10"/>
          </p:nvPr>
        </p:nvSpPr>
        <p:spPr/>
        <p:txBody>
          <a:bodyPr/>
          <a:lstStyle/>
          <a:p>
            <a:fld id="{F8057879-7698-4BE4-BEE5-866AC726A33F}" type="datetimeFigureOut">
              <a:rPr lang="en-GB" smtClean="0"/>
              <a:t>08/05/2025</a:t>
            </a:fld>
            <a:endParaRPr lang="en-GB"/>
          </a:p>
        </p:txBody>
      </p:sp>
      <p:sp>
        <p:nvSpPr>
          <p:cNvPr id="5" name="Footer Placeholder 4">
            <a:extLst>
              <a:ext uri="{FF2B5EF4-FFF2-40B4-BE49-F238E27FC236}">
                <a16:creationId xmlns:a16="http://schemas.microsoft.com/office/drawing/2014/main" id="{1495BE67-5B66-BAA1-12F0-7DED38CDB0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9E4FB8-295A-55BB-2101-03A3D792CDBC}"/>
              </a:ext>
            </a:extLst>
          </p:cNvPr>
          <p:cNvSpPr>
            <a:spLocks noGrp="1"/>
          </p:cNvSpPr>
          <p:nvPr>
            <p:ph type="sldNum" sz="quarter" idx="12"/>
          </p:nvPr>
        </p:nvSpPr>
        <p:spPr/>
        <p:txBody>
          <a:bodyPr/>
          <a:lstStyle/>
          <a:p>
            <a:fld id="{40C36E59-D2A3-48E0-B3E1-DD64A8ED2D2E}" type="slidenum">
              <a:rPr lang="en-GB" smtClean="0"/>
              <a:t>‹#›</a:t>
            </a:fld>
            <a:endParaRPr lang="en-GB"/>
          </a:p>
        </p:txBody>
      </p:sp>
    </p:spTree>
    <p:extLst>
      <p:ext uri="{BB962C8B-B14F-4D97-AF65-F5344CB8AC3E}">
        <p14:creationId xmlns:p14="http://schemas.microsoft.com/office/powerpoint/2010/main" val="1498599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421EBF6-2605-717C-5CCA-59980A83CDAD}"/>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B77AA47-F40F-D420-AC7C-BD94C7E705C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D22D7E3-9E30-E545-6452-961134C6D429}"/>
              </a:ext>
            </a:extLst>
          </p:cNvPr>
          <p:cNvSpPr>
            <a:spLocks noGrp="1"/>
          </p:cNvSpPr>
          <p:nvPr>
            <p:ph type="dt" sz="half" idx="10"/>
          </p:nvPr>
        </p:nvSpPr>
        <p:spPr/>
        <p:txBody>
          <a:bodyPr/>
          <a:lstStyle/>
          <a:p>
            <a:fld id="{F8057879-7698-4BE4-BEE5-866AC726A33F}" type="datetimeFigureOut">
              <a:rPr lang="en-GB" smtClean="0"/>
              <a:t>08/05/2025</a:t>
            </a:fld>
            <a:endParaRPr lang="en-GB"/>
          </a:p>
        </p:txBody>
      </p:sp>
      <p:sp>
        <p:nvSpPr>
          <p:cNvPr id="5" name="Footer Placeholder 4">
            <a:extLst>
              <a:ext uri="{FF2B5EF4-FFF2-40B4-BE49-F238E27FC236}">
                <a16:creationId xmlns:a16="http://schemas.microsoft.com/office/drawing/2014/main" id="{BC1D468D-ECE2-F79C-9F5C-D951123965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7612A1-F9B8-DEA1-8DE1-621B27F15E22}"/>
              </a:ext>
            </a:extLst>
          </p:cNvPr>
          <p:cNvSpPr>
            <a:spLocks noGrp="1"/>
          </p:cNvSpPr>
          <p:nvPr>
            <p:ph type="sldNum" sz="quarter" idx="12"/>
          </p:nvPr>
        </p:nvSpPr>
        <p:spPr/>
        <p:txBody>
          <a:bodyPr/>
          <a:lstStyle/>
          <a:p>
            <a:fld id="{40C36E59-D2A3-48E0-B3E1-DD64A8ED2D2E}" type="slidenum">
              <a:rPr lang="en-GB" smtClean="0"/>
              <a:t>‹#›</a:t>
            </a:fld>
            <a:endParaRPr lang="en-GB"/>
          </a:p>
        </p:txBody>
      </p:sp>
    </p:spTree>
    <p:extLst>
      <p:ext uri="{BB962C8B-B14F-4D97-AF65-F5344CB8AC3E}">
        <p14:creationId xmlns:p14="http://schemas.microsoft.com/office/powerpoint/2010/main" val="10746169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C68EE7-D20A-2525-2A28-AD50469912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275D07B5-1A31-C6B9-F531-FC4C8300F2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5C260EF-0803-6F83-92FE-1F55C63D55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8057879-7698-4BE4-BEE5-866AC726A33F}" type="datetimeFigureOut">
              <a:rPr lang="en-GB" smtClean="0"/>
              <a:t>08/05/2025</a:t>
            </a:fld>
            <a:endParaRPr lang="en-GB"/>
          </a:p>
        </p:txBody>
      </p:sp>
      <p:sp>
        <p:nvSpPr>
          <p:cNvPr id="5" name="Footer Placeholder 4">
            <a:extLst>
              <a:ext uri="{FF2B5EF4-FFF2-40B4-BE49-F238E27FC236}">
                <a16:creationId xmlns:a16="http://schemas.microsoft.com/office/drawing/2014/main" id="{6DA4C97E-AA2C-2768-0053-4E3CD6BABB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EC64F01-86B6-1A8A-6750-7F04212505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0C36E59-D2A3-48E0-B3E1-DD64A8ED2D2E}" type="slidenum">
              <a:rPr lang="en-GB" smtClean="0"/>
              <a:t>‹#›</a:t>
            </a:fld>
            <a:endParaRPr lang="en-GB"/>
          </a:p>
        </p:txBody>
      </p:sp>
    </p:spTree>
    <p:extLst>
      <p:ext uri="{BB962C8B-B14F-4D97-AF65-F5344CB8AC3E}">
        <p14:creationId xmlns:p14="http://schemas.microsoft.com/office/powerpoint/2010/main" val="31820470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video" Target="https://www.youtube.com/embed/_-CdpqhxDR8?feature=oembed"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video" Target="https://www.youtube.com/embed/c7TifYolOXk?feature=oembed" TargetMode="Externa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hyperlink" Target="https://www.flickr.com/photos/elzey/5701366111" TargetMode="External"/><Relationship Id="rId5" Type="http://schemas.openxmlformats.org/officeDocument/2006/relationships/image" Target="../media/image18.jpeg"/><Relationship Id="rId4" Type="http://schemas.openxmlformats.org/officeDocument/2006/relationships/hyperlink" Target="https://thestoryreadingapeblog.com/2020/05/19/remembering-ve-day-may-9th-1945-guest-post-by-felicity-sidnell-rei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VE Day: What is it, when is it and why do we remember? - BBC Newsround">
            <a:extLst>
              <a:ext uri="{FF2B5EF4-FFF2-40B4-BE49-F238E27FC236}">
                <a16:creationId xmlns:a16="http://schemas.microsoft.com/office/drawing/2014/main" id="{35B0627D-1F21-92F3-A38B-D3273A20B46C}"/>
              </a:ext>
            </a:extLst>
          </p:cNvPr>
          <p:cNvPicPr>
            <a:picLocks noChangeAspect="1" noChangeArrowheads="1"/>
          </p:cNvPicPr>
          <p:nvPr/>
        </p:nvPicPr>
        <p:blipFill>
          <a:blip r:embed="rId3">
            <a:alphaModFix amt="50000"/>
            <a:extLst>
              <a:ext uri="{28A0092B-C50C-407E-A947-70E740481C1C}">
                <a14:useLocalDpi xmlns:a14="http://schemas.microsoft.com/office/drawing/2010/main" val="0"/>
              </a:ext>
            </a:extLst>
          </a:blip>
          <a:srcRect/>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71C9868-783A-9BD1-BF83-97D0BD3D8B51}"/>
              </a:ext>
            </a:extLst>
          </p:cNvPr>
          <p:cNvSpPr>
            <a:spLocks noGrp="1"/>
          </p:cNvSpPr>
          <p:nvPr>
            <p:ph type="ctrTitle"/>
          </p:nvPr>
        </p:nvSpPr>
        <p:spPr>
          <a:xfrm>
            <a:off x="1523999" y="1122362"/>
            <a:ext cx="9845615" cy="2306638"/>
          </a:xfrm>
        </p:spPr>
        <p:txBody>
          <a:bodyPr>
            <a:normAutofit/>
          </a:bodyPr>
          <a:lstStyle/>
          <a:p>
            <a:r>
              <a:rPr lang="en-GB" sz="7200" b="1" dirty="0">
                <a:solidFill>
                  <a:srgbClr val="FFFFFF"/>
                </a:solidFill>
              </a:rPr>
              <a:t>VE Day 80</a:t>
            </a:r>
            <a:r>
              <a:rPr lang="en-GB" sz="7200" b="1" baseline="30000" dirty="0">
                <a:solidFill>
                  <a:srgbClr val="FFFFFF"/>
                </a:solidFill>
              </a:rPr>
              <a:t>th</a:t>
            </a:r>
            <a:r>
              <a:rPr lang="en-GB" sz="7200" b="1" dirty="0">
                <a:solidFill>
                  <a:srgbClr val="FFFFFF"/>
                </a:solidFill>
              </a:rPr>
              <a:t> Anniversary </a:t>
            </a:r>
          </a:p>
        </p:txBody>
      </p:sp>
      <p:sp>
        <p:nvSpPr>
          <p:cNvPr id="3" name="Subtitle 2">
            <a:extLst>
              <a:ext uri="{FF2B5EF4-FFF2-40B4-BE49-F238E27FC236}">
                <a16:creationId xmlns:a16="http://schemas.microsoft.com/office/drawing/2014/main" id="{9377147F-E647-049F-019D-99BFAE568A38}"/>
              </a:ext>
            </a:extLst>
          </p:cNvPr>
          <p:cNvSpPr>
            <a:spLocks noGrp="1"/>
          </p:cNvSpPr>
          <p:nvPr>
            <p:ph type="subTitle" idx="1"/>
          </p:nvPr>
        </p:nvSpPr>
        <p:spPr>
          <a:xfrm>
            <a:off x="1524001" y="3428999"/>
            <a:ext cx="9144000" cy="1098395"/>
          </a:xfrm>
        </p:spPr>
        <p:txBody>
          <a:bodyPr>
            <a:noAutofit/>
          </a:bodyPr>
          <a:lstStyle/>
          <a:p>
            <a:r>
              <a:rPr lang="en-GB" sz="2800" b="1" dirty="0">
                <a:solidFill>
                  <a:srgbClr val="FFFFFF"/>
                </a:solidFill>
              </a:rPr>
              <a:t>Thursday 8</a:t>
            </a:r>
            <a:r>
              <a:rPr lang="en-GB" sz="2800" b="1" baseline="30000" dirty="0">
                <a:solidFill>
                  <a:srgbClr val="FFFFFF"/>
                </a:solidFill>
              </a:rPr>
              <a:t>th</a:t>
            </a:r>
            <a:r>
              <a:rPr lang="en-GB" sz="2800" b="1" dirty="0">
                <a:solidFill>
                  <a:srgbClr val="FFFFFF"/>
                </a:solidFill>
              </a:rPr>
              <a:t> May 2025</a:t>
            </a:r>
          </a:p>
          <a:p>
            <a:endParaRPr lang="en-GB" sz="2800" b="1" dirty="0">
              <a:solidFill>
                <a:srgbClr val="FFFFFF"/>
              </a:solidFill>
            </a:endParaRPr>
          </a:p>
          <a:p>
            <a:r>
              <a:rPr lang="en-GB" sz="2800" b="1" dirty="0">
                <a:solidFill>
                  <a:srgbClr val="FFFFFF"/>
                </a:solidFill>
              </a:rPr>
              <a:t>Humanities Student Leaders</a:t>
            </a:r>
          </a:p>
        </p:txBody>
      </p:sp>
    </p:spTree>
    <p:extLst>
      <p:ext uri="{BB962C8B-B14F-4D97-AF65-F5344CB8AC3E}">
        <p14:creationId xmlns:p14="http://schemas.microsoft.com/office/powerpoint/2010/main" val="418082571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7BD7FCF-A254-4A97-A15C-319B676226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52FFAF72-6204-4676-9C6F-9A4CC4D91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2809CEF-54F3-700E-049B-9778471CA8F7}"/>
              </a:ext>
            </a:extLst>
          </p:cNvPr>
          <p:cNvSpPr>
            <a:spLocks noGrp="1"/>
          </p:cNvSpPr>
          <p:nvPr>
            <p:ph type="ctrTitle"/>
          </p:nvPr>
        </p:nvSpPr>
        <p:spPr>
          <a:xfrm>
            <a:off x="643468" y="643467"/>
            <a:ext cx="4620584" cy="1335645"/>
          </a:xfrm>
        </p:spPr>
        <p:txBody>
          <a:bodyPr>
            <a:normAutofit/>
          </a:bodyPr>
          <a:lstStyle/>
          <a:p>
            <a:pPr algn="l"/>
            <a:r>
              <a:rPr lang="en-US" dirty="0"/>
              <a:t>VE day 2025</a:t>
            </a:r>
          </a:p>
        </p:txBody>
      </p:sp>
      <p:sp>
        <p:nvSpPr>
          <p:cNvPr id="3" name="Subtitle 2">
            <a:extLst>
              <a:ext uri="{FF2B5EF4-FFF2-40B4-BE49-F238E27FC236}">
                <a16:creationId xmlns:a16="http://schemas.microsoft.com/office/drawing/2014/main" id="{361419D7-6406-2668-03CF-0F11BC133BC5}"/>
              </a:ext>
            </a:extLst>
          </p:cNvPr>
          <p:cNvSpPr>
            <a:spLocks noGrp="1"/>
          </p:cNvSpPr>
          <p:nvPr>
            <p:ph type="subTitle" idx="1"/>
          </p:nvPr>
        </p:nvSpPr>
        <p:spPr>
          <a:xfrm>
            <a:off x="643467" y="2918564"/>
            <a:ext cx="4730199" cy="2548488"/>
          </a:xfrm>
        </p:spPr>
        <p:txBody>
          <a:bodyPr>
            <a:normAutofit/>
          </a:bodyPr>
          <a:lstStyle/>
          <a:p>
            <a:pPr algn="l"/>
            <a:r>
              <a:rPr lang="en-US" sz="2800" dirty="0"/>
              <a:t>Presented to you by your Humanities Leaders!!</a:t>
            </a:r>
          </a:p>
          <a:p>
            <a:pPr algn="l"/>
            <a:r>
              <a:rPr lang="en-US" sz="2800" dirty="0"/>
              <a:t>By the end of this assembly,  you shall know  all about the end of the second world war!</a:t>
            </a:r>
          </a:p>
        </p:txBody>
      </p:sp>
      <p:pic>
        <p:nvPicPr>
          <p:cNvPr id="4" name="Picture 3" descr="A flag with a wreath of flowers&#10;&#10;AI-generated content may be incorrect.">
            <a:extLst>
              <a:ext uri="{FF2B5EF4-FFF2-40B4-BE49-F238E27FC236}">
                <a16:creationId xmlns:a16="http://schemas.microsoft.com/office/drawing/2014/main" id="{313DC65F-998C-376B-6732-D9E73BA5C6D4}"/>
              </a:ext>
            </a:extLst>
          </p:cNvPr>
          <p:cNvPicPr>
            <a:picLocks noChangeAspect="1"/>
          </p:cNvPicPr>
          <p:nvPr/>
        </p:nvPicPr>
        <p:blipFill>
          <a:blip r:embed="rId2"/>
          <a:stretch>
            <a:fillRect/>
          </a:stretch>
        </p:blipFill>
        <p:spPr>
          <a:xfrm>
            <a:off x="6606253" y="1874714"/>
            <a:ext cx="4942280" cy="3108571"/>
          </a:xfrm>
          <a:prstGeom prst="rect">
            <a:avLst/>
          </a:prstGeom>
        </p:spPr>
      </p:pic>
    </p:spTree>
    <p:extLst>
      <p:ext uri="{BB962C8B-B14F-4D97-AF65-F5344CB8AC3E}">
        <p14:creationId xmlns:p14="http://schemas.microsoft.com/office/powerpoint/2010/main" val="35313514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AEA84A-6A94-4407-11CF-E3717E759A34}"/>
            </a:ext>
          </a:extLst>
        </p:cNvPr>
        <p:cNvGrpSpPr/>
        <p:nvPr/>
      </p:nvGrpSpPr>
      <p:grpSpPr>
        <a:xfrm>
          <a:off x="0" y="0"/>
          <a:ext cx="0" cy="0"/>
          <a:chOff x="0" y="0"/>
          <a:chExt cx="0" cy="0"/>
        </a:xfrm>
      </p:grpSpPr>
      <p:pic>
        <p:nvPicPr>
          <p:cNvPr id="1028" name="Picture 4" descr="Victory in Europe Day - Wikipedia">
            <a:extLst>
              <a:ext uri="{FF2B5EF4-FFF2-40B4-BE49-F238E27FC236}">
                <a16:creationId xmlns:a16="http://schemas.microsoft.com/office/drawing/2014/main" id="{319ACD03-4BDF-2AC9-E5DF-565EDCC037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6316" r="-1" b="22735"/>
          <a:stretch/>
        </p:blipFill>
        <p:spPr bwMode="auto">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a:noFill/>
          <a:extLst>
            <a:ext uri="{909E8E84-426E-40DD-AFC4-6F175D3DCCD1}">
              <a14:hiddenFill xmlns:a14="http://schemas.microsoft.com/office/drawing/2010/main">
                <a:solidFill>
                  <a:srgbClr val="FFFFFF"/>
                </a:solidFill>
              </a14:hiddenFill>
            </a:ext>
          </a:extLst>
        </p:spPr>
      </p:pic>
      <p:pic>
        <p:nvPicPr>
          <p:cNvPr id="1026" name="Picture 2" descr="VE Day: What is it, when is it and why do we remember? - BBC Newsround">
            <a:extLst>
              <a:ext uri="{FF2B5EF4-FFF2-40B4-BE49-F238E27FC236}">
                <a16:creationId xmlns:a16="http://schemas.microsoft.com/office/drawing/2014/main" id="{689DCB04-B5C8-0D68-1FEE-95EC0957083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90" b="19144"/>
          <a:stretch/>
        </p:blipFill>
        <p:spPr bwMode="auto">
          <a:xfrm>
            <a:off x="4719619" y="3694369"/>
            <a:ext cx="7472381" cy="3163632"/>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7269A5C-FA8E-13D7-EF6B-B23824D60AD2}"/>
              </a:ext>
            </a:extLst>
          </p:cNvPr>
          <p:cNvSpPr txBox="1"/>
          <p:nvPr/>
        </p:nvSpPr>
        <p:spPr>
          <a:xfrm>
            <a:off x="330552" y="699554"/>
            <a:ext cx="4300443" cy="5458891"/>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vert="horz" lIns="91440" tIns="45720" rIns="91440" bIns="45720" rtlCol="0">
            <a:normAutofit lnSpcReduction="10000"/>
          </a:bodyPr>
          <a:lstStyle/>
          <a:p>
            <a:pPr>
              <a:lnSpc>
                <a:spcPct val="90000"/>
              </a:lnSpc>
              <a:spcAft>
                <a:spcPts val="600"/>
              </a:spcAft>
            </a:pPr>
            <a:r>
              <a:rPr lang="en-US" sz="2400" dirty="0">
                <a:solidFill>
                  <a:sysClr val="windowText" lastClr="000000"/>
                </a:solidFill>
              </a:rPr>
              <a:t>On June 6</a:t>
            </a:r>
            <a:r>
              <a:rPr lang="en-US" sz="2400" baseline="30000" dirty="0">
                <a:solidFill>
                  <a:sysClr val="windowText" lastClr="000000"/>
                </a:solidFill>
              </a:rPr>
              <a:t>th</a:t>
            </a:r>
            <a:r>
              <a:rPr lang="en-US" sz="2400" dirty="0">
                <a:solidFill>
                  <a:sysClr val="windowText" lastClr="000000"/>
                </a:solidFill>
              </a:rPr>
              <a:t> 1944, British, US and Canadian forces landed on the beaches of France.</a:t>
            </a:r>
          </a:p>
          <a:p>
            <a:pPr>
              <a:lnSpc>
                <a:spcPct val="90000"/>
              </a:lnSpc>
              <a:spcAft>
                <a:spcPts val="600"/>
              </a:spcAft>
            </a:pPr>
            <a:endParaRPr lang="en-US" sz="2400" dirty="0">
              <a:solidFill>
                <a:sysClr val="windowText" lastClr="000000"/>
              </a:solidFill>
            </a:endParaRPr>
          </a:p>
          <a:p>
            <a:pPr>
              <a:lnSpc>
                <a:spcPct val="90000"/>
              </a:lnSpc>
              <a:spcAft>
                <a:spcPts val="600"/>
              </a:spcAft>
            </a:pPr>
            <a:r>
              <a:rPr lang="en-US" sz="2400" dirty="0">
                <a:solidFill>
                  <a:sysClr val="windowText" lastClr="000000"/>
                </a:solidFill>
              </a:rPr>
              <a:t>They pushed back the Nazi forces in France and liberated France on August 25</a:t>
            </a:r>
            <a:r>
              <a:rPr lang="en-US" sz="2400" baseline="30000" dirty="0">
                <a:solidFill>
                  <a:sysClr val="windowText" lastClr="000000"/>
                </a:solidFill>
              </a:rPr>
              <a:t>th</a:t>
            </a:r>
            <a:r>
              <a:rPr lang="en-US" sz="2400" dirty="0">
                <a:solidFill>
                  <a:sysClr val="windowText" lastClr="000000"/>
                </a:solidFill>
              </a:rPr>
              <a:t> 1944.</a:t>
            </a:r>
          </a:p>
          <a:p>
            <a:pPr>
              <a:lnSpc>
                <a:spcPct val="90000"/>
              </a:lnSpc>
              <a:spcAft>
                <a:spcPts val="600"/>
              </a:spcAft>
            </a:pPr>
            <a:endParaRPr lang="en-US" sz="2400" dirty="0">
              <a:solidFill>
                <a:sysClr val="windowText" lastClr="000000"/>
              </a:solidFill>
            </a:endParaRPr>
          </a:p>
          <a:p>
            <a:pPr>
              <a:lnSpc>
                <a:spcPct val="90000"/>
              </a:lnSpc>
              <a:spcAft>
                <a:spcPts val="600"/>
              </a:spcAft>
            </a:pPr>
            <a:r>
              <a:rPr lang="en-US" sz="2400" dirty="0">
                <a:solidFill>
                  <a:sysClr val="windowText" lastClr="000000"/>
                </a:solidFill>
              </a:rPr>
              <a:t>On the Eastern Front, the USSR soldiers pushed the Nazis back through Poland.</a:t>
            </a:r>
          </a:p>
          <a:p>
            <a:pPr>
              <a:lnSpc>
                <a:spcPct val="90000"/>
              </a:lnSpc>
              <a:spcAft>
                <a:spcPts val="600"/>
              </a:spcAft>
            </a:pPr>
            <a:endParaRPr lang="en-US" sz="2400" dirty="0">
              <a:solidFill>
                <a:sysClr val="windowText" lastClr="000000"/>
              </a:solidFill>
            </a:endParaRPr>
          </a:p>
          <a:p>
            <a:pPr>
              <a:lnSpc>
                <a:spcPct val="90000"/>
              </a:lnSpc>
              <a:spcAft>
                <a:spcPts val="600"/>
              </a:spcAft>
            </a:pPr>
            <a:r>
              <a:rPr lang="en-US" sz="2400" dirty="0">
                <a:solidFill>
                  <a:sysClr val="windowText" lastClr="000000"/>
                </a:solidFill>
              </a:rPr>
              <a:t>By April 1945, Hitler knew the war was over and committed suicide.</a:t>
            </a:r>
          </a:p>
        </p:txBody>
      </p:sp>
    </p:spTree>
    <p:extLst>
      <p:ext uri="{BB962C8B-B14F-4D97-AF65-F5344CB8AC3E}">
        <p14:creationId xmlns:p14="http://schemas.microsoft.com/office/powerpoint/2010/main" val="32903345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1AC6A30-4F22-4C0F-B278-19C5B8A80C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B4335AD-65B1-44E4-90AF-264024FE4B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12191999"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0C6B34-F51D-7D9B-B472-07EA26855F67}"/>
              </a:ext>
            </a:extLst>
          </p:cNvPr>
          <p:cNvSpPr>
            <a:spLocks noGrp="1"/>
          </p:cNvSpPr>
          <p:nvPr>
            <p:ph type="title"/>
          </p:nvPr>
        </p:nvSpPr>
        <p:spPr>
          <a:xfrm>
            <a:off x="3962400" y="368060"/>
            <a:ext cx="4267200" cy="1351472"/>
          </a:xfrm>
        </p:spPr>
        <p:txBody>
          <a:bodyPr>
            <a:normAutofit/>
          </a:bodyPr>
          <a:lstStyle/>
          <a:p>
            <a:pPr algn="ctr"/>
            <a:r>
              <a:rPr lang="en-US" sz="3100" b="1" dirty="0">
                <a:solidFill>
                  <a:schemeClr val="tx1">
                    <a:lumMod val="85000"/>
                    <a:lumOff val="15000"/>
                  </a:schemeClr>
                </a:solidFill>
              </a:rPr>
              <a:t>What happened on the </a:t>
            </a:r>
            <a:br>
              <a:rPr lang="en-US" sz="3100" b="1" dirty="0">
                <a:solidFill>
                  <a:schemeClr val="tx1">
                    <a:lumMod val="85000"/>
                    <a:lumOff val="15000"/>
                  </a:schemeClr>
                </a:solidFill>
              </a:rPr>
            </a:br>
            <a:r>
              <a:rPr lang="en-US" sz="3100" b="1" dirty="0">
                <a:solidFill>
                  <a:schemeClr val="tx1">
                    <a:lumMod val="85000"/>
                    <a:lumOff val="15000"/>
                  </a:schemeClr>
                </a:solidFill>
              </a:rPr>
              <a:t>8th May 1945?</a:t>
            </a:r>
          </a:p>
        </p:txBody>
      </p:sp>
      <p:pic>
        <p:nvPicPr>
          <p:cNvPr id="5" name="Picture 4">
            <a:extLst>
              <a:ext uri="{FF2B5EF4-FFF2-40B4-BE49-F238E27FC236}">
                <a16:creationId xmlns:a16="http://schemas.microsoft.com/office/drawing/2014/main" id="{E18C4C68-AFC4-09C3-FAC6-FF9A47E615CC}"/>
              </a:ext>
            </a:extLst>
          </p:cNvPr>
          <p:cNvPicPr>
            <a:picLocks noChangeAspect="1"/>
          </p:cNvPicPr>
          <p:nvPr/>
        </p:nvPicPr>
        <p:blipFill>
          <a:blip r:embed="rId2"/>
          <a:srcRect l="28419" r="35745"/>
          <a:stretch/>
        </p:blipFill>
        <p:spPr>
          <a:xfrm>
            <a:off x="3" y="1"/>
            <a:ext cx="3695699" cy="6858001"/>
          </a:xfrm>
          <a:custGeom>
            <a:avLst/>
            <a:gdLst/>
            <a:ahLst/>
            <a:cxnLst/>
            <a:rect l="l" t="t" r="r" b="b"/>
            <a:pathLst>
              <a:path w="3695699" h="6858001">
                <a:moveTo>
                  <a:pt x="0" y="0"/>
                </a:moveTo>
                <a:lnTo>
                  <a:pt x="3435129" y="0"/>
                </a:lnTo>
                <a:lnTo>
                  <a:pt x="3430599" y="17349"/>
                </a:lnTo>
                <a:cubicBezTo>
                  <a:pt x="3437542" y="19835"/>
                  <a:pt x="3423757" y="30822"/>
                  <a:pt x="3427683" y="38871"/>
                </a:cubicBezTo>
                <a:cubicBezTo>
                  <a:pt x="3431230" y="44698"/>
                  <a:pt x="3427877" y="49388"/>
                  <a:pt x="3427096" y="55116"/>
                </a:cubicBezTo>
                <a:cubicBezTo>
                  <a:pt x="3429620" y="62945"/>
                  <a:pt x="3421946" y="87211"/>
                  <a:pt x="3417356" y="93331"/>
                </a:cubicBezTo>
                <a:cubicBezTo>
                  <a:pt x="3401974" y="107607"/>
                  <a:pt x="3409629" y="143436"/>
                  <a:pt x="3397765" y="155370"/>
                </a:cubicBezTo>
                <a:cubicBezTo>
                  <a:pt x="3395800" y="159886"/>
                  <a:pt x="3394789" y="164378"/>
                  <a:pt x="3394373" y="168831"/>
                </a:cubicBezTo>
                <a:lnTo>
                  <a:pt x="3394553" y="181402"/>
                </a:lnTo>
                <a:lnTo>
                  <a:pt x="3397293" y="185192"/>
                </a:lnTo>
                <a:lnTo>
                  <a:pt x="3395923" y="192756"/>
                </a:lnTo>
                <a:cubicBezTo>
                  <a:pt x="3396018" y="193497"/>
                  <a:pt x="3396112" y="194237"/>
                  <a:pt x="3396207" y="194978"/>
                </a:cubicBezTo>
                <a:cubicBezTo>
                  <a:pt x="3396531" y="199154"/>
                  <a:pt x="3396856" y="203330"/>
                  <a:pt x="3397180" y="207506"/>
                </a:cubicBezTo>
                <a:cubicBezTo>
                  <a:pt x="3382438" y="200939"/>
                  <a:pt x="3394549" y="241317"/>
                  <a:pt x="3383191" y="229051"/>
                </a:cubicBezTo>
                <a:cubicBezTo>
                  <a:pt x="3382519" y="234401"/>
                  <a:pt x="3381383" y="237332"/>
                  <a:pt x="3380194" y="239137"/>
                </a:cubicBezTo>
                <a:lnTo>
                  <a:pt x="3349267" y="310262"/>
                </a:lnTo>
                <a:lnTo>
                  <a:pt x="3344455" y="381704"/>
                </a:lnTo>
                <a:cubicBezTo>
                  <a:pt x="3343420" y="464598"/>
                  <a:pt x="3338482" y="511985"/>
                  <a:pt x="3327551" y="571873"/>
                </a:cubicBezTo>
                <a:cubicBezTo>
                  <a:pt x="3316620" y="631761"/>
                  <a:pt x="3309762" y="702429"/>
                  <a:pt x="3278869" y="741030"/>
                </a:cubicBezTo>
                <a:lnTo>
                  <a:pt x="3239259" y="957888"/>
                </a:lnTo>
                <a:cubicBezTo>
                  <a:pt x="3267597" y="1021376"/>
                  <a:pt x="3235647" y="1004478"/>
                  <a:pt x="3243890" y="1047869"/>
                </a:cubicBezTo>
                <a:cubicBezTo>
                  <a:pt x="3245988" y="1077107"/>
                  <a:pt x="3228006" y="1101189"/>
                  <a:pt x="3221700" y="1118244"/>
                </a:cubicBezTo>
                <a:cubicBezTo>
                  <a:pt x="3220198" y="1120922"/>
                  <a:pt x="3213346" y="1188569"/>
                  <a:pt x="3211078" y="1190394"/>
                </a:cubicBezTo>
                <a:cubicBezTo>
                  <a:pt x="3204899" y="1218939"/>
                  <a:pt x="3210276" y="1253036"/>
                  <a:pt x="3199704" y="1304585"/>
                </a:cubicBezTo>
                <a:cubicBezTo>
                  <a:pt x="3199438" y="1346246"/>
                  <a:pt x="3168623" y="1413431"/>
                  <a:pt x="3167741" y="1449444"/>
                </a:cubicBezTo>
                <a:cubicBezTo>
                  <a:pt x="3180911" y="1471132"/>
                  <a:pt x="3193362" y="1499173"/>
                  <a:pt x="3194410" y="1520667"/>
                </a:cubicBezTo>
                <a:cubicBezTo>
                  <a:pt x="3181228" y="1513763"/>
                  <a:pt x="3199978" y="1547097"/>
                  <a:pt x="3184473" y="1547038"/>
                </a:cubicBezTo>
                <a:cubicBezTo>
                  <a:pt x="3185153" y="1550949"/>
                  <a:pt x="3186303" y="1554741"/>
                  <a:pt x="3187573" y="1558550"/>
                </a:cubicBezTo>
                <a:lnTo>
                  <a:pt x="3188231" y="1560544"/>
                </a:lnTo>
                <a:lnTo>
                  <a:pt x="3188195" y="1568317"/>
                </a:lnTo>
                <a:lnTo>
                  <a:pt x="3191518" y="1570772"/>
                </a:lnTo>
                <a:lnTo>
                  <a:pt x="3193853" y="1582659"/>
                </a:lnTo>
                <a:cubicBezTo>
                  <a:pt x="3194213" y="1587070"/>
                  <a:pt x="3193997" y="1591769"/>
                  <a:pt x="3192857" y="1596890"/>
                </a:cubicBezTo>
                <a:cubicBezTo>
                  <a:pt x="3185716" y="1609144"/>
                  <a:pt x="3191593" y="1629575"/>
                  <a:pt x="3189686" y="1647479"/>
                </a:cubicBezTo>
                <a:lnTo>
                  <a:pt x="3187125" y="1655568"/>
                </a:lnTo>
                <a:cubicBezTo>
                  <a:pt x="3187259" y="1659315"/>
                  <a:pt x="3192418" y="1733399"/>
                  <a:pt x="3192552" y="1737146"/>
                </a:cubicBezTo>
                <a:cubicBezTo>
                  <a:pt x="3236684" y="1834597"/>
                  <a:pt x="3210475" y="1851660"/>
                  <a:pt x="3219437" y="1908917"/>
                </a:cubicBezTo>
                <a:lnTo>
                  <a:pt x="3220572" y="1915235"/>
                </a:lnTo>
                <a:cubicBezTo>
                  <a:pt x="3225642" y="1919319"/>
                  <a:pt x="3228448" y="1945519"/>
                  <a:pt x="3226946" y="1954447"/>
                </a:cubicBezTo>
                <a:cubicBezTo>
                  <a:pt x="3219553" y="1979351"/>
                  <a:pt x="3239504" y="2001442"/>
                  <a:pt x="3234148" y="2021397"/>
                </a:cubicBezTo>
                <a:cubicBezTo>
                  <a:pt x="3234224" y="2026740"/>
                  <a:pt x="3235084" y="2031233"/>
                  <a:pt x="3236424" y="2035173"/>
                </a:cubicBezTo>
                <a:lnTo>
                  <a:pt x="3241339" y="2045116"/>
                </a:lnTo>
                <a:lnTo>
                  <a:pt x="3233470" y="2098623"/>
                </a:lnTo>
                <a:cubicBezTo>
                  <a:pt x="3230495" y="2129687"/>
                  <a:pt x="3232618" y="2188321"/>
                  <a:pt x="3230016" y="2240964"/>
                </a:cubicBezTo>
                <a:cubicBezTo>
                  <a:pt x="3226602" y="2283982"/>
                  <a:pt x="3232644" y="2342030"/>
                  <a:pt x="3237809" y="2379644"/>
                </a:cubicBezTo>
                <a:cubicBezTo>
                  <a:pt x="3244462" y="2409884"/>
                  <a:pt x="3221747" y="2435219"/>
                  <a:pt x="3237054" y="2459103"/>
                </a:cubicBezTo>
                <a:cubicBezTo>
                  <a:pt x="3245536" y="2488997"/>
                  <a:pt x="3251426" y="2510390"/>
                  <a:pt x="3255285" y="2538679"/>
                </a:cubicBezTo>
                <a:cubicBezTo>
                  <a:pt x="3258296" y="2574322"/>
                  <a:pt x="3245460" y="2589819"/>
                  <a:pt x="3245073" y="2622720"/>
                </a:cubicBezTo>
                <a:lnTo>
                  <a:pt x="3252960" y="2736087"/>
                </a:lnTo>
                <a:cubicBezTo>
                  <a:pt x="3245577" y="2772183"/>
                  <a:pt x="3230063" y="2856752"/>
                  <a:pt x="3218681" y="2902964"/>
                </a:cubicBezTo>
                <a:cubicBezTo>
                  <a:pt x="3212624" y="2927969"/>
                  <a:pt x="3209733" y="2973979"/>
                  <a:pt x="3203641" y="3008786"/>
                </a:cubicBezTo>
                <a:cubicBezTo>
                  <a:pt x="3197547" y="3043595"/>
                  <a:pt x="3186644" y="3093251"/>
                  <a:pt x="3182123" y="3111815"/>
                </a:cubicBezTo>
                <a:lnTo>
                  <a:pt x="3176517" y="3120169"/>
                </a:lnTo>
                <a:lnTo>
                  <a:pt x="3177035" y="3121646"/>
                </a:lnTo>
                <a:cubicBezTo>
                  <a:pt x="3177423" y="3127588"/>
                  <a:pt x="3176129" y="3130763"/>
                  <a:pt x="3174093" y="3132705"/>
                </a:cubicBezTo>
                <a:lnTo>
                  <a:pt x="3171045" y="3134220"/>
                </a:lnTo>
                <a:lnTo>
                  <a:pt x="3168274" y="3141524"/>
                </a:lnTo>
                <a:lnTo>
                  <a:pt x="3160781" y="3155149"/>
                </a:lnTo>
                <a:cubicBezTo>
                  <a:pt x="3160949" y="3156237"/>
                  <a:pt x="3161116" y="3157326"/>
                  <a:pt x="3161284" y="3158414"/>
                </a:cubicBezTo>
                <a:lnTo>
                  <a:pt x="3152950" y="3180080"/>
                </a:lnTo>
                <a:lnTo>
                  <a:pt x="3153739" y="3180719"/>
                </a:lnTo>
                <a:cubicBezTo>
                  <a:pt x="3155321" y="3182647"/>
                  <a:pt x="3156128" y="3184999"/>
                  <a:pt x="3155342" y="3188313"/>
                </a:cubicBezTo>
                <a:cubicBezTo>
                  <a:pt x="3169797" y="3188216"/>
                  <a:pt x="3159934" y="3192271"/>
                  <a:pt x="3156340" y="3202049"/>
                </a:cubicBezTo>
                <a:cubicBezTo>
                  <a:pt x="3177988" y="3204083"/>
                  <a:pt x="3159779" y="3228842"/>
                  <a:pt x="3169832" y="3237938"/>
                </a:cubicBezTo>
                <a:cubicBezTo>
                  <a:pt x="3166705" y="3245075"/>
                  <a:pt x="3163793" y="3252659"/>
                  <a:pt x="3161244" y="3260564"/>
                </a:cubicBezTo>
                <a:lnTo>
                  <a:pt x="3160005" y="3265314"/>
                </a:lnTo>
                <a:cubicBezTo>
                  <a:pt x="3160063" y="3265371"/>
                  <a:pt x="3160124" y="3265428"/>
                  <a:pt x="3160184" y="3265486"/>
                </a:cubicBezTo>
                <a:cubicBezTo>
                  <a:pt x="3160345" y="3266694"/>
                  <a:pt x="3160101" y="3268319"/>
                  <a:pt x="3159279" y="3270659"/>
                </a:cubicBezTo>
                <a:lnTo>
                  <a:pt x="3157747" y="3273971"/>
                </a:lnTo>
                <a:lnTo>
                  <a:pt x="3155343" y="3283185"/>
                </a:lnTo>
                <a:cubicBezTo>
                  <a:pt x="3155517" y="3284422"/>
                  <a:pt x="3155689" y="3285657"/>
                  <a:pt x="3155860" y="3286893"/>
                </a:cubicBezTo>
                <a:lnTo>
                  <a:pt x="3158001" y="3289146"/>
                </a:lnTo>
                <a:lnTo>
                  <a:pt x="3157508" y="3289877"/>
                </a:lnTo>
                <a:cubicBezTo>
                  <a:pt x="3151604" y="3294411"/>
                  <a:pt x="3144966" y="3293561"/>
                  <a:pt x="3159853" y="3309833"/>
                </a:cubicBezTo>
                <a:cubicBezTo>
                  <a:pt x="3149181" y="3321561"/>
                  <a:pt x="3158789" y="3329345"/>
                  <a:pt x="3157392" y="3351579"/>
                </a:cubicBezTo>
                <a:cubicBezTo>
                  <a:pt x="3148710" y="3357083"/>
                  <a:pt x="3149361" y="3365079"/>
                  <a:pt x="3152871" y="3374240"/>
                </a:cubicBezTo>
                <a:cubicBezTo>
                  <a:pt x="3148885" y="3383513"/>
                  <a:pt x="3145239" y="3392740"/>
                  <a:pt x="3142119" y="3402557"/>
                </a:cubicBezTo>
                <a:lnTo>
                  <a:pt x="3138061" y="3419585"/>
                </a:lnTo>
                <a:lnTo>
                  <a:pt x="3139796" y="3424940"/>
                </a:lnTo>
                <a:cubicBezTo>
                  <a:pt x="3142520" y="3434326"/>
                  <a:pt x="3143300" y="3443700"/>
                  <a:pt x="3137669" y="3463264"/>
                </a:cubicBezTo>
                <a:cubicBezTo>
                  <a:pt x="3147380" y="3480689"/>
                  <a:pt x="3167781" y="3490510"/>
                  <a:pt x="3168140" y="3518969"/>
                </a:cubicBezTo>
                <a:cubicBezTo>
                  <a:pt x="3159473" y="3545761"/>
                  <a:pt x="3191152" y="3574399"/>
                  <a:pt x="3179206" y="3607864"/>
                </a:cubicBezTo>
                <a:cubicBezTo>
                  <a:pt x="3176757" y="3619813"/>
                  <a:pt x="3181069" y="3654600"/>
                  <a:pt x="3189125" y="3659839"/>
                </a:cubicBezTo>
                <a:cubicBezTo>
                  <a:pt x="3191518" y="3666815"/>
                  <a:pt x="3189857" y="3675779"/>
                  <a:pt x="3198077" y="3677681"/>
                </a:cubicBezTo>
                <a:cubicBezTo>
                  <a:pt x="3208136" y="3681475"/>
                  <a:pt x="3196345" y="3709561"/>
                  <a:pt x="3207094" y="3703876"/>
                </a:cubicBezTo>
                <a:cubicBezTo>
                  <a:pt x="3199084" y="3723751"/>
                  <a:pt x="3220453" y="3734396"/>
                  <a:pt x="3227016" y="3748633"/>
                </a:cubicBezTo>
                <a:cubicBezTo>
                  <a:pt x="3218663" y="3764666"/>
                  <a:pt x="3240667" y="3778725"/>
                  <a:pt x="3246806" y="3811324"/>
                </a:cubicBezTo>
                <a:cubicBezTo>
                  <a:pt x="3237058" y="3829063"/>
                  <a:pt x="3251097" y="3833247"/>
                  <a:pt x="3239091" y="3865102"/>
                </a:cubicBezTo>
                <a:cubicBezTo>
                  <a:pt x="3240755" y="3865725"/>
                  <a:pt x="3242340" y="3866659"/>
                  <a:pt x="3243800" y="3867874"/>
                </a:cubicBezTo>
                <a:cubicBezTo>
                  <a:pt x="3252276" y="3874935"/>
                  <a:pt x="3254724" y="3889782"/>
                  <a:pt x="3249268" y="3901031"/>
                </a:cubicBezTo>
                <a:cubicBezTo>
                  <a:pt x="3234180" y="3950514"/>
                  <a:pt x="3270886" y="3938724"/>
                  <a:pt x="3271850" y="3976535"/>
                </a:cubicBezTo>
                <a:cubicBezTo>
                  <a:pt x="3275333" y="4018513"/>
                  <a:pt x="3265836" y="4033210"/>
                  <a:pt x="3253128" y="4091308"/>
                </a:cubicBezTo>
                <a:cubicBezTo>
                  <a:pt x="3262530" y="4093945"/>
                  <a:pt x="3263925" y="4100312"/>
                  <a:pt x="3261491" y="4112665"/>
                </a:cubicBezTo>
                <a:cubicBezTo>
                  <a:pt x="3263824" y="4132845"/>
                  <a:pt x="3285122" y="4124005"/>
                  <a:pt x="3275235" y="4148543"/>
                </a:cubicBezTo>
                <a:cubicBezTo>
                  <a:pt x="3282222" y="4163609"/>
                  <a:pt x="3300717" y="4191930"/>
                  <a:pt x="3303406" y="4203059"/>
                </a:cubicBezTo>
                <a:cubicBezTo>
                  <a:pt x="3307769" y="4216879"/>
                  <a:pt x="3289765" y="4198911"/>
                  <a:pt x="3291377" y="4215304"/>
                </a:cubicBezTo>
                <a:cubicBezTo>
                  <a:pt x="3295421" y="4234470"/>
                  <a:pt x="3290844" y="4240556"/>
                  <a:pt x="3303627" y="4247412"/>
                </a:cubicBezTo>
                <a:cubicBezTo>
                  <a:pt x="3300302" y="4270043"/>
                  <a:pt x="3313094" y="4269840"/>
                  <a:pt x="3323715" y="4295574"/>
                </a:cubicBezTo>
                <a:cubicBezTo>
                  <a:pt x="3318854" y="4309546"/>
                  <a:pt x="3323708" y="4317748"/>
                  <a:pt x="3331757" y="4324626"/>
                </a:cubicBezTo>
                <a:cubicBezTo>
                  <a:pt x="3334500" y="4352298"/>
                  <a:pt x="3348521" y="4373553"/>
                  <a:pt x="3357571" y="4402594"/>
                </a:cubicBezTo>
                <a:cubicBezTo>
                  <a:pt x="3395421" y="4440113"/>
                  <a:pt x="3406716" y="4492429"/>
                  <a:pt x="3416883" y="4511276"/>
                </a:cubicBezTo>
                <a:lnTo>
                  <a:pt x="3418568" y="4515669"/>
                </a:lnTo>
                <a:cubicBezTo>
                  <a:pt x="3418685" y="4519956"/>
                  <a:pt x="3418801" y="4524244"/>
                  <a:pt x="3418918" y="4528531"/>
                </a:cubicBezTo>
                <a:cubicBezTo>
                  <a:pt x="3418727" y="4530191"/>
                  <a:pt x="3418537" y="4531850"/>
                  <a:pt x="3418346" y="4533510"/>
                </a:cubicBezTo>
                <a:cubicBezTo>
                  <a:pt x="3418215" y="4536889"/>
                  <a:pt x="3418462" y="4539065"/>
                  <a:pt x="3419005" y="4540494"/>
                </a:cubicBezTo>
                <a:lnTo>
                  <a:pt x="3424268" y="4595886"/>
                </a:lnTo>
                <a:cubicBezTo>
                  <a:pt x="3429156" y="4624362"/>
                  <a:pt x="3443934" y="4682306"/>
                  <a:pt x="3448330" y="4711348"/>
                </a:cubicBezTo>
                <a:lnTo>
                  <a:pt x="3445621" y="4714874"/>
                </a:lnTo>
                <a:cubicBezTo>
                  <a:pt x="3444103" y="4718397"/>
                  <a:pt x="3443735" y="4723077"/>
                  <a:pt x="3445980" y="4730345"/>
                </a:cubicBezTo>
                <a:lnTo>
                  <a:pt x="3446976" y="4731926"/>
                </a:lnTo>
                <a:lnTo>
                  <a:pt x="3443720" y="4745408"/>
                </a:lnTo>
                <a:cubicBezTo>
                  <a:pt x="3444756" y="4771155"/>
                  <a:pt x="3455466" y="4843107"/>
                  <a:pt x="3453194" y="4886406"/>
                </a:cubicBezTo>
                <a:cubicBezTo>
                  <a:pt x="3454856" y="4906631"/>
                  <a:pt x="3481235" y="5008239"/>
                  <a:pt x="3455210" y="5025296"/>
                </a:cubicBezTo>
                <a:cubicBezTo>
                  <a:pt x="3442202" y="5116320"/>
                  <a:pt x="3464654" y="5119078"/>
                  <a:pt x="3462841" y="5211091"/>
                </a:cubicBezTo>
                <a:cubicBezTo>
                  <a:pt x="3469390" y="5269669"/>
                  <a:pt x="3462794" y="5327391"/>
                  <a:pt x="3469385" y="5356669"/>
                </a:cubicBezTo>
                <a:cubicBezTo>
                  <a:pt x="3471479" y="5361935"/>
                  <a:pt x="3474277" y="5366825"/>
                  <a:pt x="3477268" y="5371683"/>
                </a:cubicBezTo>
                <a:lnTo>
                  <a:pt x="3478824" y="5374232"/>
                </a:lnTo>
                <a:lnTo>
                  <a:pt x="3486664" y="5427532"/>
                </a:lnTo>
                <a:lnTo>
                  <a:pt x="3499845" y="5523238"/>
                </a:lnTo>
                <a:cubicBezTo>
                  <a:pt x="3496480" y="5535759"/>
                  <a:pt x="3498126" y="5574631"/>
                  <a:pt x="3505782" y="5582050"/>
                </a:cubicBezTo>
                <a:cubicBezTo>
                  <a:pt x="3507640" y="5590169"/>
                  <a:pt x="3505294" y="5599602"/>
                  <a:pt x="3513368" y="5603412"/>
                </a:cubicBezTo>
                <a:cubicBezTo>
                  <a:pt x="3518549" y="5620896"/>
                  <a:pt x="3530454" y="5660930"/>
                  <a:pt x="3536869" y="5686953"/>
                </a:cubicBezTo>
                <a:cubicBezTo>
                  <a:pt x="3527290" y="5702684"/>
                  <a:pt x="3548216" y="5722678"/>
                  <a:pt x="3551859" y="5759548"/>
                </a:cubicBezTo>
                <a:cubicBezTo>
                  <a:pt x="3540751" y="5776843"/>
                  <a:pt x="3554471" y="5784377"/>
                  <a:pt x="3540024" y="5816599"/>
                </a:cubicBezTo>
                <a:cubicBezTo>
                  <a:pt x="3541640" y="5817630"/>
                  <a:pt x="3543154" y="5818984"/>
                  <a:pt x="3544521" y="5820619"/>
                </a:cubicBezTo>
                <a:cubicBezTo>
                  <a:pt x="3552455" y="5830118"/>
                  <a:pt x="3553767" y="5846834"/>
                  <a:pt x="3547449" y="5857956"/>
                </a:cubicBezTo>
                <a:cubicBezTo>
                  <a:pt x="3528571" y="5908761"/>
                  <a:pt x="3532186" y="5952107"/>
                  <a:pt x="3530253" y="5993572"/>
                </a:cubicBezTo>
                <a:cubicBezTo>
                  <a:pt x="3530522" y="6040113"/>
                  <a:pt x="3553891" y="6005695"/>
                  <a:pt x="3536734" y="6066404"/>
                </a:cubicBezTo>
                <a:cubicBezTo>
                  <a:pt x="3545935" y="6071268"/>
                  <a:pt x="3546842" y="6078512"/>
                  <a:pt x="3543461" y="6091477"/>
                </a:cubicBezTo>
                <a:cubicBezTo>
                  <a:pt x="3549602" y="6107585"/>
                  <a:pt x="3568275" y="6137061"/>
                  <a:pt x="3573577" y="6163051"/>
                </a:cubicBezTo>
                <a:cubicBezTo>
                  <a:pt x="3577046" y="6182032"/>
                  <a:pt x="3572259" y="6223892"/>
                  <a:pt x="3575275" y="6247420"/>
                </a:cubicBezTo>
                <a:cubicBezTo>
                  <a:pt x="3570217" y="6271412"/>
                  <a:pt x="3583023" y="6273898"/>
                  <a:pt x="3591673" y="6304222"/>
                </a:cubicBezTo>
                <a:cubicBezTo>
                  <a:pt x="3585743" y="6318440"/>
                  <a:pt x="3589967" y="6328418"/>
                  <a:pt x="3597489" y="6337624"/>
                </a:cubicBezTo>
                <a:cubicBezTo>
                  <a:pt x="3598113" y="6368401"/>
                  <a:pt x="3610504" y="6394558"/>
                  <a:pt x="3617330" y="6428161"/>
                </a:cubicBezTo>
                <a:cubicBezTo>
                  <a:pt x="3612404" y="6466489"/>
                  <a:pt x="3633001" y="6482393"/>
                  <a:pt x="3640218" y="6518318"/>
                </a:cubicBezTo>
                <a:cubicBezTo>
                  <a:pt x="3625420" y="6557419"/>
                  <a:pt x="3668862" y="6537820"/>
                  <a:pt x="3670788" y="6568733"/>
                </a:cubicBezTo>
                <a:cubicBezTo>
                  <a:pt x="3659124" y="6621466"/>
                  <a:pt x="3685482" y="6565072"/>
                  <a:pt x="3687763" y="6643164"/>
                </a:cubicBezTo>
                <a:cubicBezTo>
                  <a:pt x="3685396" y="6647995"/>
                  <a:pt x="3689317" y="6656838"/>
                  <a:pt x="3693097" y="6655183"/>
                </a:cubicBezTo>
                <a:cubicBezTo>
                  <a:pt x="3693444" y="6672318"/>
                  <a:pt x="3690193" y="6715787"/>
                  <a:pt x="3689847" y="6745974"/>
                </a:cubicBezTo>
                <a:cubicBezTo>
                  <a:pt x="3689583" y="6773144"/>
                  <a:pt x="3690048" y="6817635"/>
                  <a:pt x="3691023" y="6836306"/>
                </a:cubicBezTo>
                <a:lnTo>
                  <a:pt x="3695699" y="6858001"/>
                </a:lnTo>
                <a:lnTo>
                  <a:pt x="0" y="6858000"/>
                </a:lnTo>
                <a:close/>
              </a:path>
            </a:pathLst>
          </a:custGeom>
        </p:spPr>
      </p:pic>
      <p:sp>
        <p:nvSpPr>
          <p:cNvPr id="3" name="Content Placeholder 2">
            <a:extLst>
              <a:ext uri="{FF2B5EF4-FFF2-40B4-BE49-F238E27FC236}">
                <a16:creationId xmlns:a16="http://schemas.microsoft.com/office/drawing/2014/main" id="{1CDAB72E-9618-33A9-4A4C-3BC6426607B4}"/>
              </a:ext>
            </a:extLst>
          </p:cNvPr>
          <p:cNvSpPr>
            <a:spLocks noGrp="1"/>
          </p:cNvSpPr>
          <p:nvPr>
            <p:ph idx="1"/>
          </p:nvPr>
        </p:nvSpPr>
        <p:spPr>
          <a:xfrm>
            <a:off x="4198966" y="2147357"/>
            <a:ext cx="3810000" cy="4101042"/>
          </a:xfrm>
        </p:spPr>
        <p:txBody>
          <a:bodyPr vert="horz" lIns="91440" tIns="45720" rIns="91440" bIns="45720" rtlCol="0">
            <a:normAutofit fontScale="92500" lnSpcReduction="20000"/>
          </a:bodyPr>
          <a:lstStyle/>
          <a:p>
            <a:pPr marL="0" indent="0">
              <a:buNone/>
            </a:pPr>
            <a:r>
              <a:rPr lang="en-US" dirty="0">
                <a:solidFill>
                  <a:schemeClr val="tx1">
                    <a:lumMod val="85000"/>
                    <a:lumOff val="15000"/>
                  </a:schemeClr>
                </a:solidFill>
              </a:rPr>
              <a:t>Winston Churchill (the wartime Prime minister of Britain) announced to the masses that Germany had unconditionally surrendered the previous day! Celebrations broke out in the streets, with parties and concerts taking place throughout Britain and the rest of Europe.</a:t>
            </a:r>
          </a:p>
        </p:txBody>
      </p:sp>
      <p:pic>
        <p:nvPicPr>
          <p:cNvPr id="4" name="Picture 3" descr="V-E Day: May 8, 1945">
            <a:extLst>
              <a:ext uri="{FF2B5EF4-FFF2-40B4-BE49-F238E27FC236}">
                <a16:creationId xmlns:a16="http://schemas.microsoft.com/office/drawing/2014/main" id="{A7C53257-83E5-D6CE-5FC0-68A8BC795595}"/>
              </a:ext>
            </a:extLst>
          </p:cNvPr>
          <p:cNvPicPr>
            <a:picLocks noChangeAspect="1"/>
          </p:cNvPicPr>
          <p:nvPr/>
        </p:nvPicPr>
        <p:blipFill>
          <a:blip r:embed="rId3"/>
          <a:srcRect l="20262" r="13384" b="-1"/>
          <a:stretch/>
        </p:blipFill>
        <p:spPr>
          <a:xfrm>
            <a:off x="8580467" y="10"/>
            <a:ext cx="3611533" cy="6857990"/>
          </a:xfrm>
          <a:custGeom>
            <a:avLst/>
            <a:gdLst/>
            <a:ahLst/>
            <a:cxnLst/>
            <a:rect l="l" t="t" r="r" b="b"/>
            <a:pathLst>
              <a:path w="3810000" h="6858000">
                <a:moveTo>
                  <a:pt x="95627" y="0"/>
                </a:moveTo>
                <a:lnTo>
                  <a:pt x="3810000" y="0"/>
                </a:lnTo>
                <a:lnTo>
                  <a:pt x="3810000" y="6858000"/>
                </a:lnTo>
                <a:lnTo>
                  <a:pt x="13132" y="6858000"/>
                </a:lnTo>
                <a:cubicBezTo>
                  <a:pt x="13183" y="6857363"/>
                  <a:pt x="13234" y="6856727"/>
                  <a:pt x="13284" y="6856090"/>
                </a:cubicBezTo>
                <a:lnTo>
                  <a:pt x="31566" y="6805847"/>
                </a:lnTo>
                <a:lnTo>
                  <a:pt x="30463" y="6715381"/>
                </a:lnTo>
                <a:cubicBezTo>
                  <a:pt x="29585" y="6714082"/>
                  <a:pt x="28597" y="6713038"/>
                  <a:pt x="27533" y="6712286"/>
                </a:cubicBezTo>
                <a:lnTo>
                  <a:pt x="31288" y="6698474"/>
                </a:lnTo>
                <a:lnTo>
                  <a:pt x="29901" y="6686264"/>
                </a:lnTo>
                <a:cubicBezTo>
                  <a:pt x="29591" y="6639749"/>
                  <a:pt x="29281" y="6593234"/>
                  <a:pt x="28971" y="6546719"/>
                </a:cubicBezTo>
                <a:cubicBezTo>
                  <a:pt x="23415" y="6502008"/>
                  <a:pt x="3087" y="6462057"/>
                  <a:pt x="310" y="6408337"/>
                </a:cubicBezTo>
                <a:cubicBezTo>
                  <a:pt x="-2468" y="6354617"/>
                  <a:pt x="14431" y="6312397"/>
                  <a:pt x="12307" y="6224401"/>
                </a:cubicBezTo>
                <a:lnTo>
                  <a:pt x="27152" y="6147415"/>
                </a:lnTo>
                <a:lnTo>
                  <a:pt x="39044" y="6093837"/>
                </a:lnTo>
                <a:cubicBezTo>
                  <a:pt x="47718" y="6039281"/>
                  <a:pt x="47985" y="5964495"/>
                  <a:pt x="46816" y="5915901"/>
                </a:cubicBezTo>
                <a:cubicBezTo>
                  <a:pt x="43189" y="5876557"/>
                  <a:pt x="47196" y="5863739"/>
                  <a:pt x="33533" y="5831562"/>
                </a:cubicBezTo>
                <a:cubicBezTo>
                  <a:pt x="27901" y="5792459"/>
                  <a:pt x="47408" y="5747455"/>
                  <a:pt x="46555" y="5710909"/>
                </a:cubicBezTo>
                <a:cubicBezTo>
                  <a:pt x="53188" y="5686865"/>
                  <a:pt x="49116" y="5615845"/>
                  <a:pt x="62461" y="5602222"/>
                </a:cubicBezTo>
                <a:cubicBezTo>
                  <a:pt x="64066" y="5572067"/>
                  <a:pt x="49594" y="5555548"/>
                  <a:pt x="56185" y="5529979"/>
                </a:cubicBezTo>
                <a:lnTo>
                  <a:pt x="67961" y="5458854"/>
                </a:lnTo>
                <a:lnTo>
                  <a:pt x="110939" y="5353584"/>
                </a:lnTo>
                <a:cubicBezTo>
                  <a:pt x="123070" y="5308303"/>
                  <a:pt x="110671" y="5307524"/>
                  <a:pt x="128276" y="5249764"/>
                </a:cubicBezTo>
                <a:cubicBezTo>
                  <a:pt x="137692" y="5218499"/>
                  <a:pt x="146153" y="5160067"/>
                  <a:pt x="156749" y="5116288"/>
                </a:cubicBezTo>
                <a:cubicBezTo>
                  <a:pt x="167347" y="5072508"/>
                  <a:pt x="184838" y="5010298"/>
                  <a:pt x="191855" y="4987089"/>
                </a:cubicBezTo>
                <a:lnTo>
                  <a:pt x="219824" y="4934095"/>
                </a:lnTo>
                <a:cubicBezTo>
                  <a:pt x="223315" y="4926170"/>
                  <a:pt x="231151" y="4920904"/>
                  <a:pt x="231137" y="4903120"/>
                </a:cubicBezTo>
                <a:lnTo>
                  <a:pt x="219738" y="4827391"/>
                </a:lnTo>
                <a:cubicBezTo>
                  <a:pt x="223928" y="4818620"/>
                  <a:pt x="227939" y="4809255"/>
                  <a:pt x="231597" y="4799440"/>
                </a:cubicBezTo>
                <a:lnTo>
                  <a:pt x="233480" y="4793512"/>
                </a:lnTo>
                <a:cubicBezTo>
                  <a:pt x="233423" y="4793432"/>
                  <a:pt x="233367" y="4793351"/>
                  <a:pt x="233310" y="4793271"/>
                </a:cubicBezTo>
                <a:cubicBezTo>
                  <a:pt x="233275" y="4791711"/>
                  <a:pt x="233728" y="4789662"/>
                  <a:pt x="234882" y="4786765"/>
                </a:cubicBezTo>
                <a:lnTo>
                  <a:pt x="236914" y="4782703"/>
                </a:lnTo>
                <a:lnTo>
                  <a:pt x="246329" y="4683644"/>
                </a:lnTo>
                <a:cubicBezTo>
                  <a:pt x="256294" y="4677568"/>
                  <a:pt x="256527" y="4667288"/>
                  <a:pt x="253823" y="4655204"/>
                </a:cubicBezTo>
                <a:cubicBezTo>
                  <a:pt x="259521" y="4631796"/>
                  <a:pt x="280440" y="4574275"/>
                  <a:pt x="280514" y="4543195"/>
                </a:cubicBezTo>
                <a:cubicBezTo>
                  <a:pt x="272112" y="4519880"/>
                  <a:pt x="251340" y="4505102"/>
                  <a:pt x="254268" y="4468722"/>
                </a:cubicBezTo>
                <a:cubicBezTo>
                  <a:pt x="266696" y="4435462"/>
                  <a:pt x="236001" y="4395418"/>
                  <a:pt x="252728" y="4353998"/>
                </a:cubicBezTo>
                <a:cubicBezTo>
                  <a:pt x="256750" y="4339008"/>
                  <a:pt x="256168" y="4294115"/>
                  <a:pt x="248123" y="4286542"/>
                </a:cubicBezTo>
                <a:cubicBezTo>
                  <a:pt x="246365" y="4277371"/>
                  <a:pt x="249194" y="4266107"/>
                  <a:pt x="240584" y="4262777"/>
                </a:cubicBezTo>
                <a:cubicBezTo>
                  <a:pt x="230221" y="4256829"/>
                  <a:pt x="246153" y="4222259"/>
                  <a:pt x="233949" y="4228340"/>
                </a:cubicBezTo>
                <a:cubicBezTo>
                  <a:pt x="244865" y="4203839"/>
                  <a:pt x="223150" y="4187902"/>
                  <a:pt x="217758" y="4169004"/>
                </a:cubicBezTo>
                <a:cubicBezTo>
                  <a:pt x="228596" y="4149446"/>
                  <a:pt x="206597" y="4129080"/>
                  <a:pt x="203797" y="4086781"/>
                </a:cubicBezTo>
                <a:cubicBezTo>
                  <a:pt x="216334" y="4065199"/>
                  <a:pt x="201740" y="4058317"/>
                  <a:pt x="218344" y="4018957"/>
                </a:cubicBezTo>
                <a:cubicBezTo>
                  <a:pt x="216630" y="4017979"/>
                  <a:pt x="215034" y="4016614"/>
                  <a:pt x="213609" y="4014902"/>
                </a:cubicBezTo>
                <a:cubicBezTo>
                  <a:pt x="205325" y="4004955"/>
                  <a:pt x="204424" y="3985729"/>
                  <a:pt x="211594" y="3971964"/>
                </a:cubicBezTo>
                <a:cubicBezTo>
                  <a:pt x="233561" y="3910433"/>
                  <a:pt x="230991" y="3860613"/>
                  <a:pt x="234357" y="3812226"/>
                </a:cubicBezTo>
                <a:cubicBezTo>
                  <a:pt x="235501" y="3758242"/>
                  <a:pt x="209185" y="3801364"/>
                  <a:pt x="229596" y="3728573"/>
                </a:cubicBezTo>
                <a:cubicBezTo>
                  <a:pt x="219804" y="3724174"/>
                  <a:pt x="219047" y="3715890"/>
                  <a:pt x="223099" y="3700384"/>
                </a:cubicBezTo>
                <a:cubicBezTo>
                  <a:pt x="222942" y="3674360"/>
                  <a:pt x="199034" y="3683312"/>
                  <a:pt x="212511" y="3653063"/>
                </a:cubicBezTo>
                <a:cubicBezTo>
                  <a:pt x="207582" y="3623616"/>
                  <a:pt x="199349" y="3555881"/>
                  <a:pt x="193522" y="3523704"/>
                </a:cubicBezTo>
                <a:cubicBezTo>
                  <a:pt x="199728" y="3495169"/>
                  <a:pt x="185963" y="3494025"/>
                  <a:pt x="177551" y="3460001"/>
                </a:cubicBezTo>
                <a:cubicBezTo>
                  <a:pt x="184399" y="3442692"/>
                  <a:pt x="180138" y="3431687"/>
                  <a:pt x="172293" y="3422022"/>
                </a:cubicBezTo>
                <a:cubicBezTo>
                  <a:pt x="172567" y="3386386"/>
                  <a:pt x="159982" y="3357707"/>
                  <a:pt x="153640" y="3319632"/>
                </a:cubicBezTo>
                <a:cubicBezTo>
                  <a:pt x="117352" y="3267571"/>
                  <a:pt x="111308" y="3199530"/>
                  <a:pt x="102580" y="3174350"/>
                </a:cubicBezTo>
                <a:lnTo>
                  <a:pt x="101281" y="3168555"/>
                </a:lnTo>
                <a:cubicBezTo>
                  <a:pt x="101655" y="3163067"/>
                  <a:pt x="102030" y="3157580"/>
                  <a:pt x="102403" y="3152092"/>
                </a:cubicBezTo>
                <a:lnTo>
                  <a:pt x="103597" y="3145797"/>
                </a:lnTo>
                <a:cubicBezTo>
                  <a:pt x="104132" y="3141497"/>
                  <a:pt x="104119" y="3138691"/>
                  <a:pt x="103701" y="3136806"/>
                </a:cubicBezTo>
                <a:lnTo>
                  <a:pt x="108221" y="3088993"/>
                </a:lnTo>
                <a:cubicBezTo>
                  <a:pt x="109464" y="3064872"/>
                  <a:pt x="113188" y="3030250"/>
                  <a:pt x="111158" y="2992081"/>
                </a:cubicBezTo>
                <a:cubicBezTo>
                  <a:pt x="109031" y="2944441"/>
                  <a:pt x="104226" y="2942439"/>
                  <a:pt x="105565" y="2902844"/>
                </a:cubicBezTo>
                <a:cubicBezTo>
                  <a:pt x="107874" y="2897323"/>
                  <a:pt x="101362" y="2801618"/>
                  <a:pt x="105102" y="2797375"/>
                </a:cubicBezTo>
                <a:cubicBezTo>
                  <a:pt x="86174" y="2744941"/>
                  <a:pt x="109804" y="2750735"/>
                  <a:pt x="107241" y="2691357"/>
                </a:cubicBezTo>
                <a:cubicBezTo>
                  <a:pt x="107811" y="2665349"/>
                  <a:pt x="115946" y="2561129"/>
                  <a:pt x="145888" y="2542201"/>
                </a:cubicBezTo>
                <a:cubicBezTo>
                  <a:pt x="170455" y="2427400"/>
                  <a:pt x="123634" y="2367849"/>
                  <a:pt x="136292" y="2250554"/>
                </a:cubicBezTo>
                <a:cubicBezTo>
                  <a:pt x="110877" y="2215639"/>
                  <a:pt x="134601" y="2180816"/>
                  <a:pt x="130310" y="2141581"/>
                </a:cubicBezTo>
                <a:cubicBezTo>
                  <a:pt x="154051" y="2149219"/>
                  <a:pt x="117587" y="2094975"/>
                  <a:pt x="144587" y="2089095"/>
                </a:cubicBezTo>
                <a:cubicBezTo>
                  <a:pt x="142952" y="2082142"/>
                  <a:pt x="140513" y="2075590"/>
                  <a:pt x="137867" y="2069059"/>
                </a:cubicBezTo>
                <a:lnTo>
                  <a:pt x="136492" y="2065634"/>
                </a:lnTo>
                <a:cubicBezTo>
                  <a:pt x="136216" y="2060851"/>
                  <a:pt x="135939" y="2056067"/>
                  <a:pt x="135663" y="2051284"/>
                </a:cubicBezTo>
                <a:lnTo>
                  <a:pt x="124268" y="1960184"/>
                </a:lnTo>
                <a:cubicBezTo>
                  <a:pt x="138968" y="1926370"/>
                  <a:pt x="111716" y="1914873"/>
                  <a:pt x="131257" y="1873060"/>
                </a:cubicBezTo>
                <a:cubicBezTo>
                  <a:pt x="136329" y="1857442"/>
                  <a:pt x="139083" y="1807624"/>
                  <a:pt x="131724" y="1797311"/>
                </a:cubicBezTo>
                <a:cubicBezTo>
                  <a:pt x="130673" y="1786740"/>
                  <a:pt x="134293" y="1774954"/>
                  <a:pt x="126063" y="1769201"/>
                </a:cubicBezTo>
                <a:cubicBezTo>
                  <a:pt x="116300" y="1760126"/>
                  <a:pt x="134551" y="1725705"/>
                  <a:pt x="122085" y="1729500"/>
                </a:cubicBezTo>
                <a:cubicBezTo>
                  <a:pt x="134648" y="1705012"/>
                  <a:pt x="114449" y="1682158"/>
                  <a:pt x="110543" y="1659949"/>
                </a:cubicBezTo>
                <a:cubicBezTo>
                  <a:pt x="122664" y="1640913"/>
                  <a:pt x="102513" y="1613087"/>
                  <a:pt x="102892" y="1565607"/>
                </a:cubicBezTo>
                <a:cubicBezTo>
                  <a:pt x="116835" y="1544742"/>
                  <a:pt x="102976" y="1533616"/>
                  <a:pt x="122245" y="1494057"/>
                </a:cubicBezTo>
                <a:cubicBezTo>
                  <a:pt x="120629" y="1492563"/>
                  <a:pt x="119160" y="1490668"/>
                  <a:pt x="117883" y="1488429"/>
                </a:cubicBezTo>
                <a:cubicBezTo>
                  <a:pt x="110465" y="1475431"/>
                  <a:pt x="111002" y="1453942"/>
                  <a:pt x="119083" y="1440433"/>
                </a:cubicBezTo>
                <a:cubicBezTo>
                  <a:pt x="145274" y="1377630"/>
                  <a:pt x="146438" y="1321884"/>
                  <a:pt x="153340" y="1269148"/>
                </a:cubicBezTo>
                <a:cubicBezTo>
                  <a:pt x="158467" y="1209690"/>
                  <a:pt x="129360" y="1251077"/>
                  <a:pt x="154855" y="1175439"/>
                </a:cubicBezTo>
                <a:cubicBezTo>
                  <a:pt x="145538" y="1168218"/>
                  <a:pt x="145408" y="1158868"/>
                  <a:pt x="150548" y="1142685"/>
                </a:cubicBezTo>
                <a:cubicBezTo>
                  <a:pt x="152321" y="1113850"/>
                  <a:pt x="128121" y="1118007"/>
                  <a:pt x="143630" y="1087778"/>
                </a:cubicBezTo>
                <a:cubicBezTo>
                  <a:pt x="139451" y="1064261"/>
                  <a:pt x="125971" y="1018012"/>
                  <a:pt x="125476" y="1001580"/>
                </a:cubicBezTo>
                <a:cubicBezTo>
                  <a:pt x="123958" y="976962"/>
                  <a:pt x="134851" y="962709"/>
                  <a:pt x="134526" y="940069"/>
                </a:cubicBezTo>
                <a:cubicBezTo>
                  <a:pt x="142751" y="909988"/>
                  <a:pt x="129284" y="905409"/>
                  <a:pt x="123523" y="865739"/>
                </a:cubicBezTo>
                <a:cubicBezTo>
                  <a:pt x="131549" y="848234"/>
                  <a:pt x="128173" y="835030"/>
                  <a:pt x="121164" y="822450"/>
                </a:cubicBezTo>
                <a:cubicBezTo>
                  <a:pt x="124077" y="783082"/>
                  <a:pt x="113811" y="748321"/>
                  <a:pt x="110389" y="704665"/>
                </a:cubicBezTo>
                <a:cubicBezTo>
                  <a:pt x="120144" y="656264"/>
                  <a:pt x="99869" y="633697"/>
                  <a:pt x="96299" y="587032"/>
                </a:cubicBezTo>
                <a:cubicBezTo>
                  <a:pt x="87861" y="539988"/>
                  <a:pt x="66571" y="452493"/>
                  <a:pt x="59759" y="422399"/>
                </a:cubicBezTo>
                <a:cubicBezTo>
                  <a:pt x="62865" y="416491"/>
                  <a:pt x="59682" y="404768"/>
                  <a:pt x="55429" y="406467"/>
                </a:cubicBezTo>
                <a:cubicBezTo>
                  <a:pt x="56742" y="400038"/>
                  <a:pt x="64884" y="384166"/>
                  <a:pt x="58062" y="383409"/>
                </a:cubicBezTo>
                <a:cubicBezTo>
                  <a:pt x="57210" y="351894"/>
                  <a:pt x="61145" y="320031"/>
                  <a:pt x="69487" y="290892"/>
                </a:cubicBezTo>
                <a:cubicBezTo>
                  <a:pt x="57686" y="231306"/>
                  <a:pt x="89539" y="260845"/>
                  <a:pt x="86198" y="217175"/>
                </a:cubicBezTo>
                <a:cubicBezTo>
                  <a:pt x="72715" y="183379"/>
                  <a:pt x="83646" y="168958"/>
                  <a:pt x="74643" y="129155"/>
                </a:cubicBezTo>
                <a:cubicBezTo>
                  <a:pt x="96697" y="112411"/>
                  <a:pt x="72236" y="90977"/>
                  <a:pt x="78417" y="74202"/>
                </a:cubicBezTo>
                <a:cubicBezTo>
                  <a:pt x="59029" y="57686"/>
                  <a:pt x="81827" y="29115"/>
                  <a:pt x="94183" y="4683"/>
                </a:cubicBezTo>
                <a:close/>
              </a:path>
            </a:pathLst>
          </a:custGeom>
        </p:spPr>
      </p:pic>
    </p:spTree>
    <p:extLst>
      <p:ext uri="{BB962C8B-B14F-4D97-AF65-F5344CB8AC3E}">
        <p14:creationId xmlns:p14="http://schemas.microsoft.com/office/powerpoint/2010/main" val="2830224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Revellers in London on VE Day in May 1945">
            <a:extLst>
              <a:ext uri="{FF2B5EF4-FFF2-40B4-BE49-F238E27FC236}">
                <a16:creationId xmlns:a16="http://schemas.microsoft.com/office/drawing/2014/main" id="{E74D25EA-D961-1302-41F4-FB1ACCA3BF9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67" r="20022"/>
          <a:stretch/>
        </p:blipFill>
        <p:spPr bwMode="auto">
          <a:xfrm>
            <a:off x="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7" name="Rectangle 2056">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5E1A861-856F-7F57-20E3-759809288CDE}"/>
              </a:ext>
            </a:extLst>
          </p:cNvPr>
          <p:cNvSpPr txBox="1"/>
          <p:nvPr/>
        </p:nvSpPr>
        <p:spPr>
          <a:xfrm>
            <a:off x="7575187" y="591039"/>
            <a:ext cx="4188911" cy="5675922"/>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rmAutofit/>
          </a:bodyPr>
          <a:lstStyle/>
          <a:p>
            <a:pPr>
              <a:lnSpc>
                <a:spcPct val="90000"/>
              </a:lnSpc>
              <a:spcAft>
                <a:spcPts val="600"/>
              </a:spcAft>
            </a:pPr>
            <a:r>
              <a:rPr lang="en-US" sz="2800" b="1" dirty="0">
                <a:solidFill>
                  <a:schemeClr val="tx1"/>
                </a:solidFill>
              </a:rPr>
              <a:t>V-E Day</a:t>
            </a:r>
            <a:r>
              <a:rPr lang="en-US" sz="2800" dirty="0">
                <a:solidFill>
                  <a:schemeClr val="tx1"/>
                </a:solidFill>
              </a:rPr>
              <a:t>, or </a:t>
            </a:r>
            <a:r>
              <a:rPr lang="en-US" sz="2800" b="1" dirty="0">
                <a:solidFill>
                  <a:schemeClr val="tx1"/>
                </a:solidFill>
              </a:rPr>
              <a:t>Victory in Europe Day</a:t>
            </a:r>
            <a:r>
              <a:rPr lang="en-US" sz="2800" dirty="0">
                <a:solidFill>
                  <a:schemeClr val="tx1"/>
                </a:solidFill>
              </a:rPr>
              <a:t>, happened on </a:t>
            </a:r>
            <a:r>
              <a:rPr lang="en-US" sz="2800" b="1" dirty="0">
                <a:solidFill>
                  <a:schemeClr val="tx1"/>
                </a:solidFill>
              </a:rPr>
              <a:t>May 8</a:t>
            </a:r>
            <a:r>
              <a:rPr lang="en-US" sz="2800" b="1" baseline="30000" dirty="0">
                <a:solidFill>
                  <a:schemeClr val="tx1"/>
                </a:solidFill>
              </a:rPr>
              <a:t>th</a:t>
            </a:r>
            <a:r>
              <a:rPr lang="en-US" sz="2800" b="1" dirty="0">
                <a:solidFill>
                  <a:schemeClr val="tx1"/>
                </a:solidFill>
              </a:rPr>
              <a:t> 1945</a:t>
            </a:r>
            <a:r>
              <a:rPr lang="en-US" sz="2800" dirty="0">
                <a:solidFill>
                  <a:schemeClr val="tx1"/>
                </a:solidFill>
              </a:rPr>
              <a:t>, and it marked the official end of </a:t>
            </a:r>
            <a:r>
              <a:rPr lang="en-US" sz="2800" b="1" dirty="0">
                <a:solidFill>
                  <a:schemeClr val="tx1"/>
                </a:solidFill>
              </a:rPr>
              <a:t>World War II in Europe</a:t>
            </a:r>
            <a:r>
              <a:rPr lang="en-US" sz="2800" dirty="0">
                <a:solidFill>
                  <a:schemeClr val="tx1"/>
                </a:solidFill>
              </a:rPr>
              <a:t>. </a:t>
            </a:r>
          </a:p>
          <a:p>
            <a:pPr indent="-228600">
              <a:lnSpc>
                <a:spcPct val="90000"/>
              </a:lnSpc>
              <a:spcAft>
                <a:spcPts val="600"/>
              </a:spcAft>
              <a:buFont typeface="Arial" panose="020B0604020202020204" pitchFamily="34" charset="0"/>
              <a:buChar char="•"/>
            </a:pPr>
            <a:endParaRPr lang="en-US" sz="2800" dirty="0">
              <a:solidFill>
                <a:schemeClr val="tx1"/>
              </a:solidFill>
            </a:endParaRPr>
          </a:p>
          <a:p>
            <a:pPr>
              <a:lnSpc>
                <a:spcPct val="90000"/>
              </a:lnSpc>
              <a:spcAft>
                <a:spcPts val="600"/>
              </a:spcAft>
            </a:pPr>
            <a:r>
              <a:rPr lang="en-US" sz="2800" dirty="0">
                <a:solidFill>
                  <a:schemeClr val="tx1"/>
                </a:solidFill>
              </a:rPr>
              <a:t>On this day, </a:t>
            </a:r>
            <a:r>
              <a:rPr lang="en-US" sz="2800" b="1" dirty="0">
                <a:solidFill>
                  <a:schemeClr val="tx1"/>
                </a:solidFill>
              </a:rPr>
              <a:t>Nazi Germany surrendered</a:t>
            </a:r>
            <a:r>
              <a:rPr lang="en-US" sz="2800" dirty="0">
                <a:solidFill>
                  <a:schemeClr val="tx1"/>
                </a:solidFill>
              </a:rPr>
              <a:t> to the </a:t>
            </a:r>
            <a:r>
              <a:rPr lang="en-US" sz="2800" b="1" dirty="0">
                <a:solidFill>
                  <a:schemeClr val="tx1"/>
                </a:solidFill>
              </a:rPr>
              <a:t>Allied forces</a:t>
            </a:r>
            <a:r>
              <a:rPr lang="en-US" sz="2800" dirty="0">
                <a:solidFill>
                  <a:schemeClr val="tx1"/>
                </a:solidFill>
              </a:rPr>
              <a:t>, which included the United States, the United Kingdom, and the Soviet Union.</a:t>
            </a:r>
          </a:p>
          <a:p>
            <a:pPr indent="-228600">
              <a:lnSpc>
                <a:spcPct val="90000"/>
              </a:lnSpc>
              <a:spcAft>
                <a:spcPts val="600"/>
              </a:spcAft>
              <a:buFont typeface="Arial" panose="020B0604020202020204" pitchFamily="34" charset="0"/>
              <a:buChar char="•"/>
            </a:pPr>
            <a:endParaRPr lang="en-US" sz="2800" dirty="0">
              <a:solidFill>
                <a:schemeClr val="tx1"/>
              </a:solidFill>
            </a:endParaRPr>
          </a:p>
        </p:txBody>
      </p:sp>
    </p:spTree>
    <p:extLst>
      <p:ext uri="{BB962C8B-B14F-4D97-AF65-F5344CB8AC3E}">
        <p14:creationId xmlns:p14="http://schemas.microsoft.com/office/powerpoint/2010/main" val="1745004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VE Day Showreel | Victory 75">
            <a:hlinkClick r:id="" action="ppaction://media"/>
            <a:extLst>
              <a:ext uri="{FF2B5EF4-FFF2-40B4-BE49-F238E27FC236}">
                <a16:creationId xmlns:a16="http://schemas.microsoft.com/office/drawing/2014/main" id="{4EA4F358-F3C5-C554-6FA6-2756226025AB}"/>
              </a:ext>
            </a:extLst>
          </p:cNvPr>
          <p:cNvPicPr>
            <a:picLocks noRot="1" noChangeAspect="1"/>
          </p:cNvPicPr>
          <p:nvPr>
            <a:videoFile r:link="rId1"/>
          </p:nvPr>
        </p:nvPicPr>
        <p:blipFill>
          <a:blip r:embed="rId3"/>
          <a:stretch>
            <a:fillRect/>
          </a:stretch>
        </p:blipFill>
        <p:spPr>
          <a:xfrm>
            <a:off x="1524000" y="0"/>
            <a:ext cx="9144000" cy="6858000"/>
          </a:xfrm>
          <a:prstGeom prst="rect">
            <a:avLst/>
          </a:prstGeom>
        </p:spPr>
      </p:pic>
    </p:spTree>
    <p:extLst>
      <p:ext uri="{BB962C8B-B14F-4D97-AF65-F5344CB8AC3E}">
        <p14:creationId xmlns:p14="http://schemas.microsoft.com/office/powerpoint/2010/main" val="3711701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7BFCD9-1202-7D3B-7778-3D802D1CA2EF}"/>
              </a:ext>
            </a:extLst>
          </p:cNvPr>
          <p:cNvSpPr>
            <a:spLocks noGrp="1"/>
          </p:cNvSpPr>
          <p:nvPr>
            <p:ph type="ctrTitle"/>
          </p:nvPr>
        </p:nvSpPr>
        <p:spPr>
          <a:xfrm>
            <a:off x="177641" y="0"/>
            <a:ext cx="7751333" cy="1909952"/>
          </a:xfrm>
        </p:spPr>
        <p:txBody>
          <a:bodyPr>
            <a:normAutofit/>
          </a:bodyPr>
          <a:lstStyle/>
          <a:p>
            <a:r>
              <a:rPr lang="en-GB" sz="4400" b="1" dirty="0">
                <a:ln w="22225">
                  <a:solidFill>
                    <a:schemeClr val="tx1"/>
                  </a:solidFill>
                  <a:miter lim="800000"/>
                </a:ln>
                <a:cs typeface="Arial" panose="020B0604020202020204" pitchFamily="34" charset="0"/>
              </a:rPr>
              <a:t>WHY DO WE CELEBRATE </a:t>
            </a:r>
            <a:br>
              <a:rPr lang="en-GB" sz="4400" b="1" dirty="0">
                <a:ln w="22225">
                  <a:solidFill>
                    <a:schemeClr val="tx1"/>
                  </a:solidFill>
                  <a:miter lim="800000"/>
                </a:ln>
                <a:cs typeface="Arial" panose="020B0604020202020204" pitchFamily="34" charset="0"/>
              </a:rPr>
            </a:br>
            <a:r>
              <a:rPr lang="en-GB" sz="4400" b="1" dirty="0">
                <a:ln w="22225">
                  <a:solidFill>
                    <a:schemeClr val="tx1"/>
                  </a:solidFill>
                  <a:miter lim="800000"/>
                </a:ln>
                <a:cs typeface="Arial" panose="020B0604020202020204" pitchFamily="34" charset="0"/>
              </a:rPr>
              <a:t>VE DAY?</a:t>
            </a:r>
          </a:p>
        </p:txBody>
      </p:sp>
      <p:sp>
        <p:nvSpPr>
          <p:cNvPr id="3" name="Subtitle 2">
            <a:extLst>
              <a:ext uri="{FF2B5EF4-FFF2-40B4-BE49-F238E27FC236}">
                <a16:creationId xmlns:a16="http://schemas.microsoft.com/office/drawing/2014/main" id="{D2172AD9-288E-BE7A-68D3-CE0CF9CE45E8}"/>
              </a:ext>
            </a:extLst>
          </p:cNvPr>
          <p:cNvSpPr>
            <a:spLocks noGrp="1"/>
          </p:cNvSpPr>
          <p:nvPr>
            <p:ph type="subTitle" idx="1"/>
          </p:nvPr>
        </p:nvSpPr>
        <p:spPr>
          <a:xfrm>
            <a:off x="429557" y="2156605"/>
            <a:ext cx="6478083" cy="4701395"/>
          </a:xfrm>
        </p:spPr>
        <p:txBody>
          <a:bodyPr>
            <a:noAutofit/>
          </a:bodyPr>
          <a:lstStyle/>
          <a:p>
            <a:pPr algn="l"/>
            <a:r>
              <a:rPr lang="en-GB" dirty="0"/>
              <a:t>We celebrate VE day to mark the end of WW2 in Europe, </a:t>
            </a:r>
            <a:r>
              <a:rPr lang="en-GB" b="1" dirty="0"/>
              <a:t>however this was not the end of the war</a:t>
            </a:r>
            <a:r>
              <a:rPr lang="en-GB" dirty="0"/>
              <a:t>, the war in the Far East between the Allies and Japan would still carry on for 3 months.</a:t>
            </a:r>
          </a:p>
          <a:p>
            <a:pPr algn="l"/>
            <a:r>
              <a:rPr lang="en-GB" dirty="0"/>
              <a:t>On May 8</a:t>
            </a:r>
            <a:r>
              <a:rPr lang="en-GB" baseline="30000" dirty="0"/>
              <a:t>th</a:t>
            </a:r>
            <a:r>
              <a:rPr lang="en-GB" dirty="0"/>
              <a:t>, 1945, Germany  surrendered to the allies. This caused people in most areas in the world to celebrate and rejoice.</a:t>
            </a:r>
          </a:p>
          <a:p>
            <a:pPr algn="l"/>
            <a:r>
              <a:rPr lang="en-GB" dirty="0"/>
              <a:t>However, though this was the official end of the war in Europe, the soldiers did not come back home until weeks or even months after, as they needed to restore public order and assist in the welfare of destroyed societies.</a:t>
            </a:r>
          </a:p>
        </p:txBody>
      </p:sp>
      <p:pic>
        <p:nvPicPr>
          <p:cNvPr id="1026" name="Picture 2" descr="VE Day: What is it, when is it and why do we remember? - BBC Newsround">
            <a:extLst>
              <a:ext uri="{FF2B5EF4-FFF2-40B4-BE49-F238E27FC236}">
                <a16:creationId xmlns:a16="http://schemas.microsoft.com/office/drawing/2014/main" id="{F6C4445B-0872-1F53-C10D-429F7AAF68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635" r="47458"/>
          <a:stretch/>
        </p:blipFill>
        <p:spPr bwMode="auto">
          <a:xfrm>
            <a:off x="6910689" y="0"/>
            <a:ext cx="5281311" cy="685800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6544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1500"/>
                                  </p:stCondLst>
                                  <p:iterate>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7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1684" y="-1723661"/>
            <a:ext cx="13465342" cy="2387600"/>
          </a:xfrm>
        </p:spPr>
        <p:txBody>
          <a:bodyPr>
            <a:normAutofit/>
          </a:bodyPr>
          <a:lstStyle/>
          <a:p>
            <a:r>
              <a:rPr lang="en-US" sz="4400" b="1" dirty="0"/>
              <a:t>What is the significance of VE Day?</a:t>
            </a:r>
          </a:p>
        </p:txBody>
      </p:sp>
      <p:sp>
        <p:nvSpPr>
          <p:cNvPr id="6" name="TextBox 5">
            <a:extLst>
              <a:ext uri="{FF2B5EF4-FFF2-40B4-BE49-F238E27FC236}">
                <a16:creationId xmlns:a16="http://schemas.microsoft.com/office/drawing/2014/main" id="{9043BB6A-2E35-DBF9-0090-DFDDC01136DB}"/>
              </a:ext>
            </a:extLst>
          </p:cNvPr>
          <p:cNvSpPr txBox="1"/>
          <p:nvPr/>
        </p:nvSpPr>
        <p:spPr>
          <a:xfrm>
            <a:off x="427972" y="664533"/>
            <a:ext cx="5670794"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VE Day stands for Victory in Europe day. It is celebrated on May 8th each year and marks the day when the Germans surrendered to the allied forces. This year marks the 80th anniversary. But why is it significant? Here are some of the reasons why we celebrate it.</a:t>
            </a:r>
          </a:p>
          <a:p>
            <a:endParaRPr lang="en-US" sz="2000" dirty="0"/>
          </a:p>
          <a:p>
            <a:pPr marL="285750" indent="-285750">
              <a:buFont typeface="Arial"/>
              <a:buChar char="•"/>
            </a:pPr>
            <a:r>
              <a:rPr lang="en-US" sz="2000" dirty="0"/>
              <a:t>It marked the end of World War II in Europe. People had been fighting for 6 years. VE Day commemorates the surrender of the Germans</a:t>
            </a:r>
          </a:p>
          <a:p>
            <a:pPr marL="285750" indent="-285750">
              <a:buFont typeface="Arial"/>
              <a:buChar char="•"/>
            </a:pPr>
            <a:endParaRPr lang="en-US" sz="2000" dirty="0"/>
          </a:p>
          <a:p>
            <a:pPr marL="285750" indent="-285750">
              <a:buFont typeface="Arial"/>
              <a:buChar char="•"/>
            </a:pPr>
            <a:r>
              <a:rPr lang="en-US" sz="2000" dirty="0"/>
              <a:t>It honors those who died in the war. Around 70 million people died and 17 million were injured in battle. </a:t>
            </a:r>
          </a:p>
          <a:p>
            <a:pPr marL="285750" indent="-285750">
              <a:buFont typeface="Arial"/>
              <a:buChar char="•"/>
            </a:pPr>
            <a:endParaRPr lang="en-US" sz="2000" dirty="0"/>
          </a:p>
          <a:p>
            <a:pPr marL="285750" indent="-285750">
              <a:buFont typeface="Arial"/>
              <a:buChar char="•"/>
            </a:pPr>
            <a:r>
              <a:rPr lang="en-US" sz="2000" dirty="0"/>
              <a:t>It shows a symbol of togetherness. VE Day highlights the success of cooperation between countries like Britain, France, and the USA</a:t>
            </a:r>
          </a:p>
          <a:p>
            <a:pPr marL="285750" indent="-285750">
              <a:buFont typeface="Arial"/>
              <a:buChar char="•"/>
            </a:pPr>
            <a:endParaRPr lang="en-US" dirty="0"/>
          </a:p>
          <a:p>
            <a:endParaRPr lang="en-US" dirty="0"/>
          </a:p>
        </p:txBody>
      </p:sp>
      <p:pic>
        <p:nvPicPr>
          <p:cNvPr id="7" name="Picture 6" descr="See the source image">
            <a:extLst>
              <a:ext uri="{FF2B5EF4-FFF2-40B4-BE49-F238E27FC236}">
                <a16:creationId xmlns:a16="http://schemas.microsoft.com/office/drawing/2014/main" id="{07A91F62-6808-30F3-CCA1-96AD214E7DB2}"/>
              </a:ext>
            </a:extLst>
          </p:cNvPr>
          <p:cNvPicPr>
            <a:picLocks noChangeAspect="1"/>
          </p:cNvPicPr>
          <p:nvPr/>
        </p:nvPicPr>
        <p:blipFill>
          <a:blip r:embed="rId2"/>
          <a:stretch>
            <a:fillRect/>
          </a:stretch>
        </p:blipFill>
        <p:spPr>
          <a:xfrm>
            <a:off x="6094737" y="664225"/>
            <a:ext cx="2921996" cy="2756971"/>
          </a:xfrm>
          <a:prstGeom prst="rect">
            <a:avLst/>
          </a:prstGeom>
        </p:spPr>
      </p:pic>
      <p:pic>
        <p:nvPicPr>
          <p:cNvPr id="8" name="Picture 7" descr="Image result for victory in europe day">
            <a:extLst>
              <a:ext uri="{FF2B5EF4-FFF2-40B4-BE49-F238E27FC236}">
                <a16:creationId xmlns:a16="http://schemas.microsoft.com/office/drawing/2014/main" id="{6E6F629A-3987-737D-995C-7B8581915014}"/>
              </a:ext>
            </a:extLst>
          </p:cNvPr>
          <p:cNvPicPr>
            <a:picLocks noChangeAspect="1"/>
          </p:cNvPicPr>
          <p:nvPr/>
        </p:nvPicPr>
        <p:blipFill>
          <a:blip r:embed="rId3"/>
          <a:stretch>
            <a:fillRect/>
          </a:stretch>
        </p:blipFill>
        <p:spPr>
          <a:xfrm>
            <a:off x="9018167" y="662160"/>
            <a:ext cx="2748822" cy="2761102"/>
          </a:xfrm>
          <a:prstGeom prst="rect">
            <a:avLst/>
          </a:prstGeom>
        </p:spPr>
      </p:pic>
      <p:pic>
        <p:nvPicPr>
          <p:cNvPr id="10" name="Picture 9" descr="Image result for what is the significance of ve day">
            <a:extLst>
              <a:ext uri="{FF2B5EF4-FFF2-40B4-BE49-F238E27FC236}">
                <a16:creationId xmlns:a16="http://schemas.microsoft.com/office/drawing/2014/main" id="{8131E5DF-0AA4-9FAE-0CAD-32D1B9538A7C}"/>
              </a:ext>
            </a:extLst>
          </p:cNvPr>
          <p:cNvPicPr>
            <a:picLocks noChangeAspect="1"/>
          </p:cNvPicPr>
          <p:nvPr/>
        </p:nvPicPr>
        <p:blipFill>
          <a:blip r:embed="rId4"/>
          <a:stretch>
            <a:fillRect/>
          </a:stretch>
        </p:blipFill>
        <p:spPr>
          <a:xfrm>
            <a:off x="6092992" y="3414462"/>
            <a:ext cx="5690935" cy="2786313"/>
          </a:xfrm>
          <a:prstGeom prst="rect">
            <a:avLst/>
          </a:prstGeom>
        </p:spPr>
      </p:pic>
      <p:sp>
        <p:nvSpPr>
          <p:cNvPr id="11" name="TextBox 10">
            <a:extLst>
              <a:ext uri="{FF2B5EF4-FFF2-40B4-BE49-F238E27FC236}">
                <a16:creationId xmlns:a16="http://schemas.microsoft.com/office/drawing/2014/main" id="{9AFF4A6D-57BC-150F-B3F1-596FC1C6AE6A}"/>
              </a:ext>
            </a:extLst>
          </p:cNvPr>
          <p:cNvSpPr txBox="1"/>
          <p:nvPr/>
        </p:nvSpPr>
        <p:spPr>
          <a:xfrm>
            <a:off x="7429499" y="6366709"/>
            <a:ext cx="315829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Made by Euan Johnson (8RV)</a:t>
            </a:r>
          </a:p>
        </p:txBody>
      </p:sp>
    </p:spTree>
    <p:extLst>
      <p:ext uri="{BB962C8B-B14F-4D97-AF65-F5344CB8AC3E}">
        <p14:creationId xmlns:p14="http://schemas.microsoft.com/office/powerpoint/2010/main" val="3471968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01933E-25B0-5459-27E1-8999A5880597}"/>
              </a:ext>
            </a:extLst>
          </p:cNvPr>
          <p:cNvSpPr>
            <a:spLocks noGrp="1"/>
          </p:cNvSpPr>
          <p:nvPr>
            <p:ph type="title"/>
          </p:nvPr>
        </p:nvSpPr>
        <p:spPr>
          <a:xfrm>
            <a:off x="544111" y="275737"/>
            <a:ext cx="3816095" cy="1938076"/>
          </a:xfrm>
        </p:spPr>
        <p:txBody>
          <a:bodyPr>
            <a:normAutofit/>
          </a:bodyPr>
          <a:lstStyle/>
          <a:p>
            <a:r>
              <a:rPr lang="en-US" b="1" dirty="0"/>
              <a:t>How do we celebrate it today?</a:t>
            </a:r>
          </a:p>
        </p:txBody>
      </p:sp>
      <p:sp>
        <p:nvSpPr>
          <p:cNvPr id="3" name="Content Placeholder 2">
            <a:extLst>
              <a:ext uri="{FF2B5EF4-FFF2-40B4-BE49-F238E27FC236}">
                <a16:creationId xmlns:a16="http://schemas.microsoft.com/office/drawing/2014/main" id="{60213C36-1282-5DBF-155E-49E920B9F8F7}"/>
              </a:ext>
            </a:extLst>
          </p:cNvPr>
          <p:cNvSpPr>
            <a:spLocks noGrp="1"/>
          </p:cNvSpPr>
          <p:nvPr>
            <p:ph idx="1"/>
          </p:nvPr>
        </p:nvSpPr>
        <p:spPr>
          <a:xfrm>
            <a:off x="186847" y="2526964"/>
            <a:ext cx="5449865" cy="4375411"/>
          </a:xfrm>
        </p:spPr>
        <p:txBody>
          <a:bodyPr vert="horz" lIns="91440" tIns="45720" rIns="91440" bIns="45720" rtlCol="0">
            <a:normAutofit/>
          </a:bodyPr>
          <a:lstStyle/>
          <a:p>
            <a:pPr marL="0" indent="0">
              <a:buNone/>
            </a:pPr>
            <a:r>
              <a:rPr lang="en-US" sz="2400" dirty="0"/>
              <a:t>Our traditions have mostly stayed true to their origins with street parties, concerts, and military fly-past's being the main ways we celebrate the allied victory over the Nazis in 1945. As we celebrate 80 years since the first VE Day, there will be a four-day long celebration; including a military procession and fly past, beacon lighting  across the country, a national toast to the heroes of WWII and even royal participation.</a:t>
            </a:r>
          </a:p>
          <a:p>
            <a:pPr marL="0" indent="0">
              <a:buNone/>
            </a:pPr>
            <a:endParaRPr lang="en-US" sz="1900" dirty="0"/>
          </a:p>
        </p:txBody>
      </p:sp>
      <p:pic>
        <p:nvPicPr>
          <p:cNvPr id="2050" name="Picture 2" descr="VE Day street party charge update issued after residents told it could cost  hundreds">
            <a:extLst>
              <a:ext uri="{FF2B5EF4-FFF2-40B4-BE49-F238E27FC236}">
                <a16:creationId xmlns:a16="http://schemas.microsoft.com/office/drawing/2014/main" id="{114A477D-B59B-4A3A-2F91-9EBA570F19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6871" r="1" b="16952"/>
          <a:stretch/>
        </p:blipFill>
        <p:spPr bwMode="auto">
          <a:xfrm>
            <a:off x="5636712" y="-3"/>
            <a:ext cx="6555287" cy="3429000"/>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descr="VE Day: How celebrations in previous years compare to today under lockdown  | The Independent | The Independent">
            <a:extLst>
              <a:ext uri="{FF2B5EF4-FFF2-40B4-BE49-F238E27FC236}">
                <a16:creationId xmlns:a16="http://schemas.microsoft.com/office/drawing/2014/main" id="{5D4226B8-ABDA-BED0-0327-BB811EAF29F8}"/>
              </a:ext>
            </a:extLst>
          </p:cNvPr>
          <p:cNvPicPr>
            <a:picLocks noChangeAspect="1"/>
          </p:cNvPicPr>
          <p:nvPr/>
        </p:nvPicPr>
        <p:blipFill>
          <a:blip r:embed="rId3"/>
          <a:srcRect t="19412" b="26075"/>
          <a:stretch/>
        </p:blipFill>
        <p:spPr>
          <a:xfrm>
            <a:off x="5336088" y="3429000"/>
            <a:ext cx="6855912" cy="3429000"/>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Tree>
    <p:extLst>
      <p:ext uri="{BB962C8B-B14F-4D97-AF65-F5344CB8AC3E}">
        <p14:creationId xmlns:p14="http://schemas.microsoft.com/office/powerpoint/2010/main" val="1873769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A57B9-E797-DE7A-2C2A-E4B00E5CD323}"/>
              </a:ext>
            </a:extLst>
          </p:cNvPr>
          <p:cNvSpPr>
            <a:spLocks noGrp="1"/>
          </p:cNvSpPr>
          <p:nvPr>
            <p:ph type="title"/>
          </p:nvPr>
        </p:nvSpPr>
        <p:spPr>
          <a:xfrm>
            <a:off x="523603" y="383585"/>
            <a:ext cx="10311174" cy="860462"/>
          </a:xfrm>
        </p:spPr>
        <p:txBody>
          <a:bodyPr>
            <a:normAutofit/>
          </a:bodyPr>
          <a:lstStyle/>
          <a:p>
            <a:r>
              <a:rPr lang="en-US" dirty="0"/>
              <a:t>Survivor's story- Ray Smith</a:t>
            </a:r>
          </a:p>
        </p:txBody>
      </p:sp>
      <p:sp>
        <p:nvSpPr>
          <p:cNvPr id="3" name="Content Placeholder 2">
            <a:extLst>
              <a:ext uri="{FF2B5EF4-FFF2-40B4-BE49-F238E27FC236}">
                <a16:creationId xmlns:a16="http://schemas.microsoft.com/office/drawing/2014/main" id="{9ECF2EE2-AAC3-98BE-0D9A-DE9167CEDBF2}"/>
              </a:ext>
            </a:extLst>
          </p:cNvPr>
          <p:cNvSpPr>
            <a:spLocks noGrp="1"/>
          </p:cNvSpPr>
          <p:nvPr>
            <p:ph idx="1"/>
          </p:nvPr>
        </p:nvSpPr>
        <p:spPr>
          <a:xfrm>
            <a:off x="204368" y="1337153"/>
            <a:ext cx="6359584" cy="3767328"/>
          </a:xfrm>
        </p:spPr>
        <p:txBody>
          <a:bodyPr vert="horz" lIns="91440" tIns="45720" rIns="91440" bIns="45720" rtlCol="0">
            <a:normAutofit/>
          </a:bodyPr>
          <a:lstStyle/>
          <a:p>
            <a:pPr marL="0" indent="0">
              <a:buNone/>
            </a:pPr>
            <a:r>
              <a:rPr lang="en-US" dirty="0">
                <a:ea typeface="+mn-lt"/>
                <a:cs typeface="+mn-lt"/>
              </a:rPr>
              <a:t>“VE Day was truly a day of celebration! We docked and learnt of the surrender of Germany when we came back into port. We were all given leave which was met with exhilaration and relief – we wanted to be out and about celebrating with everyone else.”</a:t>
            </a:r>
            <a:endParaRPr lang="en-US" dirty="0"/>
          </a:p>
        </p:txBody>
      </p:sp>
      <p:pic>
        <p:nvPicPr>
          <p:cNvPr id="9" name="Picture 8" descr="A person in a sailor suit&#10;&#10;AI-generated content may be incorrect.">
            <a:extLst>
              <a:ext uri="{FF2B5EF4-FFF2-40B4-BE49-F238E27FC236}">
                <a16:creationId xmlns:a16="http://schemas.microsoft.com/office/drawing/2014/main" id="{9F918D5A-000D-A66B-5977-E3BE0BDD9DF4}"/>
              </a:ext>
            </a:extLst>
          </p:cNvPr>
          <p:cNvPicPr>
            <a:picLocks noChangeAspect="1"/>
          </p:cNvPicPr>
          <p:nvPr/>
        </p:nvPicPr>
        <p:blipFill>
          <a:blip r:embed="rId2"/>
          <a:srcRect t="2724" r="-2" b="20472"/>
          <a:stretch/>
        </p:blipFill>
        <p:spPr>
          <a:xfrm>
            <a:off x="7590412" y="1017917"/>
            <a:ext cx="4397220" cy="4502930"/>
          </a:xfrm>
          <a:prstGeom prst="rect">
            <a:avLst/>
          </a:prstGeom>
        </p:spPr>
      </p:pic>
      <p:sp>
        <p:nvSpPr>
          <p:cNvPr id="10" name="TextBox 9">
            <a:extLst>
              <a:ext uri="{FF2B5EF4-FFF2-40B4-BE49-F238E27FC236}">
                <a16:creationId xmlns:a16="http://schemas.microsoft.com/office/drawing/2014/main" id="{21E85E69-7923-480A-C8DC-9B37685BCD35}"/>
              </a:ext>
            </a:extLst>
          </p:cNvPr>
          <p:cNvSpPr txBox="1"/>
          <p:nvPr/>
        </p:nvSpPr>
        <p:spPr>
          <a:xfrm>
            <a:off x="204368" y="4366685"/>
            <a:ext cx="7619040"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t>“We ended up going to London and joining in the celebrations right in the middle of Trafalgar Square and ended up partying all day long, meeting some lovely WRENs along the way who we ended up sleeping in a shop doorway with as there were no hotels available – but we didn’t care it had been the best day ever!”</a:t>
            </a:r>
          </a:p>
        </p:txBody>
      </p:sp>
    </p:spTree>
    <p:extLst>
      <p:ext uri="{BB962C8B-B14F-4D97-AF65-F5344CB8AC3E}">
        <p14:creationId xmlns:p14="http://schemas.microsoft.com/office/powerpoint/2010/main" val="14825098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Veterans remember VE day - BBC News">
            <a:hlinkClick r:id="" action="ppaction://media"/>
            <a:extLst>
              <a:ext uri="{FF2B5EF4-FFF2-40B4-BE49-F238E27FC236}">
                <a16:creationId xmlns:a16="http://schemas.microsoft.com/office/drawing/2014/main" id="{D966671C-C3E1-6FE5-3196-C3FB475014DC}"/>
              </a:ext>
            </a:extLst>
          </p:cNvPr>
          <p:cNvPicPr>
            <a:picLocks noRot="1" noChangeAspect="1"/>
          </p:cNvPicPr>
          <p:nvPr>
            <a:videoFile r:link="rId1"/>
          </p:nvPr>
        </p:nvPicPr>
        <p:blipFill>
          <a:blip r:embed="rId4"/>
          <a:stretch>
            <a:fillRect/>
          </a:stretch>
        </p:blipFill>
        <p:spPr>
          <a:xfrm>
            <a:off x="0" y="-30480"/>
            <a:ext cx="12192000" cy="6888480"/>
          </a:xfrm>
          <a:prstGeom prst="rect">
            <a:avLst/>
          </a:prstGeom>
        </p:spPr>
      </p:pic>
    </p:spTree>
    <p:extLst>
      <p:ext uri="{BB962C8B-B14F-4D97-AF65-F5344CB8AC3E}">
        <p14:creationId xmlns:p14="http://schemas.microsoft.com/office/powerpoint/2010/main" val="3676325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1203" y="-1682394"/>
            <a:ext cx="9144000" cy="2387600"/>
          </a:xfrm>
        </p:spPr>
        <p:txBody>
          <a:bodyPr/>
          <a:lstStyle/>
          <a:p>
            <a:r>
              <a:rPr lang="en-US" sz="3600" dirty="0"/>
              <a:t>How can </a:t>
            </a:r>
            <a:r>
              <a:rPr lang="en-US" sz="3600" dirty="0" err="1"/>
              <a:t>Ousedale</a:t>
            </a:r>
            <a:r>
              <a:rPr lang="en-US" sz="3600" dirty="0"/>
              <a:t> celebrate VE Day?</a:t>
            </a:r>
          </a:p>
        </p:txBody>
      </p:sp>
      <p:sp>
        <p:nvSpPr>
          <p:cNvPr id="7" name="TextBox 6">
            <a:extLst>
              <a:ext uri="{FF2B5EF4-FFF2-40B4-BE49-F238E27FC236}">
                <a16:creationId xmlns:a16="http://schemas.microsoft.com/office/drawing/2014/main" id="{4B9CEF3F-B5C4-CD49-08B3-27034AA1DC4C}"/>
              </a:ext>
            </a:extLst>
          </p:cNvPr>
          <p:cNvSpPr txBox="1"/>
          <p:nvPr/>
        </p:nvSpPr>
        <p:spPr>
          <a:xfrm>
            <a:off x="326516" y="913657"/>
            <a:ext cx="5761974" cy="47089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VE day had lots of the celebration 80 years ago but how can we celebrate it today? Here are some of the ways we can celebrate VE Day</a:t>
            </a:r>
          </a:p>
          <a:p>
            <a:endParaRPr lang="en-US" sz="2000" dirty="0"/>
          </a:p>
          <a:p>
            <a:pPr marL="285750" indent="-285750">
              <a:buFont typeface="Arial"/>
              <a:buChar char="•"/>
            </a:pPr>
            <a:r>
              <a:rPr lang="en-US" sz="2000" dirty="0"/>
              <a:t>Flags and decorations to remind people of the celebration</a:t>
            </a:r>
          </a:p>
          <a:p>
            <a:pPr marL="285750" indent="-285750">
              <a:buFont typeface="Arial"/>
              <a:buChar char="•"/>
            </a:pPr>
            <a:endParaRPr lang="en-US" sz="2000" dirty="0"/>
          </a:p>
          <a:p>
            <a:pPr marL="285750" indent="-285750">
              <a:buFont typeface="Arial"/>
              <a:buChar char="•"/>
            </a:pPr>
            <a:r>
              <a:rPr lang="en-US" sz="2000" dirty="0"/>
              <a:t>A letter to our school from a veteran who survived </a:t>
            </a:r>
          </a:p>
          <a:p>
            <a:endParaRPr lang="en-US" sz="2000" dirty="0"/>
          </a:p>
          <a:p>
            <a:pPr marL="285750" indent="-285750">
              <a:buFont typeface="Arial"/>
              <a:buChar char="•"/>
            </a:pPr>
            <a:r>
              <a:rPr lang="en-US" sz="2000" dirty="0"/>
              <a:t>KS3 Design your own bunting competition in form time </a:t>
            </a:r>
          </a:p>
          <a:p>
            <a:pPr marL="285750" indent="-285750">
              <a:buFont typeface="Arial"/>
              <a:buChar char="•"/>
            </a:pPr>
            <a:endParaRPr lang="en-US" sz="2000" dirty="0"/>
          </a:p>
          <a:p>
            <a:pPr marL="285750" indent="-285750">
              <a:buFont typeface="Arial"/>
              <a:buChar char="•"/>
            </a:pPr>
            <a:r>
              <a:rPr lang="en-US" sz="2000" dirty="0"/>
              <a:t>Some cupcakes can be on sale to raise money for Veterans </a:t>
            </a:r>
          </a:p>
        </p:txBody>
      </p:sp>
      <p:pic>
        <p:nvPicPr>
          <p:cNvPr id="8" name="Picture 7" descr="HD wallpaper: Flag Of Britain, united kingdom london map and flag ...">
            <a:extLst>
              <a:ext uri="{FF2B5EF4-FFF2-40B4-BE49-F238E27FC236}">
                <a16:creationId xmlns:a16="http://schemas.microsoft.com/office/drawing/2014/main" id="{AF4068B9-BCD4-C134-C47A-2FFA8634282A}"/>
              </a:ext>
            </a:extLst>
          </p:cNvPr>
          <p:cNvPicPr>
            <a:picLocks noChangeAspect="1"/>
          </p:cNvPicPr>
          <p:nvPr/>
        </p:nvPicPr>
        <p:blipFill>
          <a:blip r:embed="rId2"/>
          <a:stretch>
            <a:fillRect/>
          </a:stretch>
        </p:blipFill>
        <p:spPr>
          <a:xfrm>
            <a:off x="6099089" y="1074780"/>
            <a:ext cx="5750011" cy="2669574"/>
          </a:xfrm>
          <a:prstGeom prst="rect">
            <a:avLst/>
          </a:prstGeom>
        </p:spPr>
      </p:pic>
      <p:pic>
        <p:nvPicPr>
          <p:cNvPr id="9" name="Picture 8" descr="A group of people at a long table&#10;&#10;AI-generated content may be incorrect.">
            <a:extLst>
              <a:ext uri="{FF2B5EF4-FFF2-40B4-BE49-F238E27FC236}">
                <a16:creationId xmlns:a16="http://schemas.microsoft.com/office/drawing/2014/main" id="{4B03CEC5-4078-8C2C-BEFA-821BBEE05B38}"/>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099261" y="3748216"/>
            <a:ext cx="2866426" cy="2574324"/>
          </a:xfrm>
          <a:prstGeom prst="rect">
            <a:avLst/>
          </a:prstGeom>
        </p:spPr>
      </p:pic>
      <p:pic>
        <p:nvPicPr>
          <p:cNvPr id="14" name="Picture 13">
            <a:extLst>
              <a:ext uri="{FF2B5EF4-FFF2-40B4-BE49-F238E27FC236}">
                <a16:creationId xmlns:a16="http://schemas.microsoft.com/office/drawing/2014/main" id="{FEF73E0E-F4C7-EB9B-5FAE-565050EEC9F3}"/>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8973267" y="3751304"/>
            <a:ext cx="2874601" cy="2568148"/>
          </a:xfrm>
          <a:prstGeom prst="rect">
            <a:avLst/>
          </a:prstGeom>
        </p:spPr>
      </p:pic>
      <p:sp>
        <p:nvSpPr>
          <p:cNvPr id="3" name="TextBox 2">
            <a:extLst>
              <a:ext uri="{FF2B5EF4-FFF2-40B4-BE49-F238E27FC236}">
                <a16:creationId xmlns:a16="http://schemas.microsoft.com/office/drawing/2014/main" id="{AD9E5B88-9F8F-1ADC-7FF7-5E4A18E83CA5}"/>
              </a:ext>
            </a:extLst>
          </p:cNvPr>
          <p:cNvSpPr txBox="1"/>
          <p:nvPr/>
        </p:nvSpPr>
        <p:spPr>
          <a:xfrm>
            <a:off x="1356441" y="5944343"/>
            <a:ext cx="315829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Made by Euan Johnson (8RV)</a:t>
            </a:r>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513</TotalTime>
  <Words>778</Words>
  <Application>Microsoft Office PowerPoint</Application>
  <PresentationFormat>Widescreen</PresentationFormat>
  <Paragraphs>52</Paragraphs>
  <Slides>12</Slides>
  <Notes>2</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Aptos Display</vt:lpstr>
      <vt:lpstr>Arial</vt:lpstr>
      <vt:lpstr>Office Theme</vt:lpstr>
      <vt:lpstr>VE Day 80th Anniversary </vt:lpstr>
      <vt:lpstr>VE day 2025</vt:lpstr>
      <vt:lpstr>PowerPoint Presentation</vt:lpstr>
      <vt:lpstr>What happened on the  8th May 1945?</vt:lpstr>
      <vt:lpstr>PowerPoint Presentation</vt:lpstr>
      <vt:lpstr>PowerPoint Presentation</vt:lpstr>
      <vt:lpstr>WHY DO WE CELEBRATE  VE DAY?</vt:lpstr>
      <vt:lpstr>What is the significance of VE Day?</vt:lpstr>
      <vt:lpstr>How do we celebrate it today?</vt:lpstr>
      <vt:lpstr>Survivor's story- Ray Smith</vt:lpstr>
      <vt:lpstr>PowerPoint Presentation</vt:lpstr>
      <vt:lpstr>How can Ousedale celebrate VE Day?</vt:lpstr>
    </vt:vector>
  </TitlesOfParts>
  <Company>Ousedale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 Day 80th Anniversary </dc:title>
  <dc:creator>Hooper, Rowan</dc:creator>
  <cp:lastModifiedBy>Binney, Natalie</cp:lastModifiedBy>
  <cp:revision>2</cp:revision>
  <dcterms:created xsi:type="dcterms:W3CDTF">2025-04-30T04:23:00Z</dcterms:created>
  <dcterms:modified xsi:type="dcterms:W3CDTF">2025-05-08T07:56:15Z</dcterms:modified>
</cp:coreProperties>
</file>